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7" r:id="rId8"/>
    <p:sldId id="268" r:id="rId9"/>
    <p:sldId id="270" r:id="rId10"/>
    <p:sldId id="269" r:id="rId11"/>
    <p:sldId id="265" r:id="rId12"/>
    <p:sldId id="271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맑은 고딕" panose="020B0503020000020004" pitchFamily="34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26"/>
    <a:srgbClr val="FFA337"/>
    <a:srgbClr val="FFA72E"/>
    <a:srgbClr val="166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4"/>
    <p:restoredTop sz="93293"/>
  </p:normalViewPr>
  <p:slideViewPr>
    <p:cSldViewPr snapToGrid="0" snapToObjects="1">
      <p:cViewPr varScale="1">
        <p:scale>
          <a:sx n="90" d="100"/>
          <a:sy n="90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8A6A3-A890-F648-9928-4393B8FFA1EE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14455-CDC1-B14F-B058-2C5D78E42F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4232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14455-CDC1-B14F-B058-2C5D78E42FE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8051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92B44-82ED-B846-9596-064EB3A6F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978704-4373-DB44-8D7E-E18D1FE75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EC0DD-FD52-6046-BA0B-1298DF4F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39A80-F5DD-394E-8782-AF4A894B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888DB2-6C56-AE4C-BAD2-9D39FE25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43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1CC4-AFBE-3F4A-B28A-DC0468B6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91B1C2-8E00-8B40-899B-16175923A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0F43BD-FFBD-2D48-BA15-AA87EAD83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36BA6-D9D5-A343-867F-4CADE330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5E07F5-1976-4741-B840-5B6D54B2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26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B62611-3427-244E-8090-280C3DE2E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0C1FA6-2073-5448-A6B8-F8A97BFD5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5F16E-AC0F-5B40-9DAE-C34CF737E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C369C-53E0-6E4E-B945-24201B51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18F6FF-370D-F542-AD19-CEFF2E18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196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FA3ED-D1B1-E446-80FF-D8D5FF2F5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77865-7DCB-EE4C-97EC-08F6491A8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3185B-05EB-F444-9EDF-5C7AE673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16AC8A-1FF8-164E-ACA8-0AC7EC6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C7DD5-341C-4D4B-936A-1CC3A36E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87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8F7BB-8F55-C246-834C-3B90811D9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77F531-E691-E24A-A204-0B0B19D1C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71BDD4-9D9D-BB40-8080-EFBB44D1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D7982E-ED1B-BD46-97C0-9911DB8C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7C1049-D07D-A346-8050-EC74A461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56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A11E0-7C3A-8040-8C4A-48B80C73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C9E6C-A198-434D-937D-0E1CB0877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A3C095-4BD0-2349-8163-005E09A6C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B0FD6-DEAC-B443-9045-B262CA06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B51D95-4406-374A-B6F7-B56185C8C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D56B77-2172-C64B-8F2A-421FF04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050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A438E-4D1F-474E-AF9D-5F405429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5B3AC4-F695-DB41-8320-3E94709C2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817FFC-0174-9047-B1F6-AEC644597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39CB13-314A-CE4E-8126-D3F5D06C8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F72DEF-DE97-5F4A-A150-F612CE165D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1BCBF5-3FEC-EE44-B33A-AB1AECFB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D89964-0F74-B74E-9860-C1CAACFD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961290-72D5-EC4F-9FE6-0D0D6E96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249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8FC7F-EABE-FE40-8A4F-38EE05B3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E1BC60-3C4E-6147-8E9A-07E568FE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2573B8-CB6F-CE49-B865-66FB7B863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6126C5-9496-6F42-A7AB-99E6DA79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431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63CC2A-68D5-BD46-AC08-E8E08611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E5A5A8-70AC-A248-A22B-1F2F998E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4806B5-8AF4-FC47-8FB9-7F74687A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845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ABB3C-F549-E049-8A8E-0F15A53D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07AD1-062C-3548-ACC7-9BD2A64E9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4244F0-C1EE-9749-BA49-893535B71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FDE710-2D83-6E49-977E-1D6AB8EC9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2D165-88FE-914E-9FC2-10725A37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DF952E-CCF8-AE4D-84E9-ECED8286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0504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124A2-F76D-1F48-B9F7-96DE4DCC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AD66C0-F40D-C748-B194-D279EF144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C8BDE-6C97-CE43-B8E3-FB58835D3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474322-5190-494D-AB21-9ED39BF1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0D21D0-098A-1141-8963-24003F57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843F52-05C7-494C-86E7-9C3B3626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63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CC5E6B-E6C5-654C-95E4-F73D11D21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5620A-FAFA-8743-8FC4-5B3E4FE8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E16BC-9A93-1F4A-9B6D-E8151FD29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66E32-3DDB-8B4A-9DF6-910AE58A5742}" type="datetimeFigureOut">
              <a:rPr kumimoji="1" lang="ko-KR" altLang="en-US" smtClean="0"/>
              <a:t>2020. 3. 24.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0D8CA-0E4C-AE4C-9777-31B1C2F78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C984B-E536-C440-95DB-3F6A6783D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B6539-C905-5541-B371-6293D67D081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55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AA8E34-D80A-9544-B451-FB4C2812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71" y="-41561"/>
            <a:ext cx="12302836" cy="69688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4D33B8F-EE11-8243-8744-C5E8B79E090C}"/>
              </a:ext>
            </a:extLst>
          </p:cNvPr>
          <p:cNvSpPr/>
          <p:nvPr/>
        </p:nvSpPr>
        <p:spPr>
          <a:xfrm>
            <a:off x="2008909" y="1080655"/>
            <a:ext cx="8174181" cy="469669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ResultMap</a:t>
            </a:r>
            <a:r>
              <a:rPr kumimoji="1" lang="ko-KR" altLang="en-US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활용한</a:t>
            </a:r>
            <a:endParaRPr kumimoji="1" lang="en-US" altLang="ko-KR" sz="2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sz="5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게시판 프로젝트</a:t>
            </a:r>
            <a:endParaRPr kumimoji="1" lang="en-US" altLang="ko-KR" sz="5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28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독서록</a:t>
            </a:r>
            <a:r>
              <a:rPr kumimoji="1" lang="ko-KR" altLang="en-US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관리 </a:t>
            </a:r>
            <a:r>
              <a:rPr kumimoji="1"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System-</a:t>
            </a:r>
          </a:p>
          <a:p>
            <a:pPr algn="ctr"/>
            <a:endParaRPr kumimoji="1" lang="en-US" altLang="ko-KR" sz="2800" b="1" dirty="0">
              <a:latin typeface="+mj-lt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36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유혜린</a:t>
            </a:r>
            <a:endParaRPr kumimoji="1" lang="en-US" altLang="ko-KR"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6DF3E-2A31-9740-BC84-CFF66E3AE21E}"/>
              </a:ext>
            </a:extLst>
          </p:cNvPr>
          <p:cNvSpPr txBox="1"/>
          <p:nvPr/>
        </p:nvSpPr>
        <p:spPr>
          <a:xfrm>
            <a:off x="2161310" y="1274618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2020.02</a:t>
            </a:r>
            <a:endParaRPr kumimoji="1" lang="ko-KR" altLang="en-US" sz="24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979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66C87F-2875-0942-83FF-9C8843DC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62" y="1394904"/>
            <a:ext cx="3291155" cy="21712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1897B6-79F2-674F-AA14-3BFB26F3C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23" y="2059233"/>
            <a:ext cx="3264236" cy="149168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7B35153-008C-B94F-9D88-E47F94A14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1" y="3734039"/>
            <a:ext cx="3162754" cy="320819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7F7B0D8-A467-0F43-BB1B-59C04D050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036" y="4179571"/>
            <a:ext cx="3004874" cy="279769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30537E2-EBDA-4343-81C4-D84F74C93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445" y="3537643"/>
            <a:ext cx="3069892" cy="258883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933C6A2-CD53-AB4A-928D-9BC049B0E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546" y="939811"/>
            <a:ext cx="3194228" cy="25351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C5025CB-686F-4C4B-881C-CF89952C18BA}"/>
              </a:ext>
            </a:extLst>
          </p:cNvPr>
          <p:cNvGrpSpPr/>
          <p:nvPr/>
        </p:nvGrpSpPr>
        <p:grpSpPr>
          <a:xfrm>
            <a:off x="173429" y="154998"/>
            <a:ext cx="2979919" cy="1165920"/>
            <a:chOff x="339439" y="399640"/>
            <a:chExt cx="2979919" cy="11659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8801E7-D287-4946-B512-98948F385AA1}"/>
                </a:ext>
              </a:extLst>
            </p:cNvPr>
            <p:cNvGrpSpPr/>
            <p:nvPr/>
          </p:nvGrpSpPr>
          <p:grpSpPr>
            <a:xfrm>
              <a:off x="339439" y="399640"/>
              <a:ext cx="2979919" cy="1015663"/>
              <a:chOff x="4191002" y="1327894"/>
              <a:chExt cx="2979919" cy="101566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DA4F91F-199B-874B-8F29-D79D943E2766}"/>
                  </a:ext>
                </a:extLst>
              </p:cNvPr>
              <p:cNvSpPr/>
              <p:nvPr/>
            </p:nvSpPr>
            <p:spPr>
              <a:xfrm>
                <a:off x="4191002" y="1327894"/>
                <a:ext cx="1161027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6000" b="1" cap="none" spc="0" dirty="0">
                    <a:ln w="3175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03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C8FF3F7-82FF-AB41-84E9-04674D66EDB8}"/>
                  </a:ext>
                </a:extLst>
              </p:cNvPr>
              <p:cNvGrpSpPr/>
              <p:nvPr/>
            </p:nvGrpSpPr>
            <p:grpSpPr>
              <a:xfrm>
                <a:off x="5139596" y="1344207"/>
                <a:ext cx="2031325" cy="995953"/>
                <a:chOff x="568819" y="3221505"/>
                <a:chExt cx="2031325" cy="995953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6EC2A1-1896-514B-A9B5-7CB12D6F442E}"/>
                    </a:ext>
                  </a:extLst>
                </p:cNvPr>
                <p:cNvSpPr txBox="1"/>
                <p:nvPr/>
              </p:nvSpPr>
              <p:spPr>
                <a:xfrm>
                  <a:off x="575340" y="3221505"/>
                  <a:ext cx="122706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" altLang="ko-KR" sz="2400" dirty="0">
                      <a:effectLst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Process</a:t>
                  </a:r>
                </a:p>
                <a:p>
                  <a:endParaRPr kumimoji="1" lang="en-US" altLang="ko-KR" sz="24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7FD2A7-4642-B144-868B-BA91AC4BD0D7}"/>
                    </a:ext>
                  </a:extLst>
                </p:cNvPr>
                <p:cNvSpPr txBox="1"/>
                <p:nvPr/>
              </p:nvSpPr>
              <p:spPr>
                <a:xfrm>
                  <a:off x="568819" y="3571127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3600" b="1" dirty="0" err="1">
                      <a:solidFill>
                        <a:srgbClr val="FF9826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작동과정</a:t>
                  </a:r>
                  <a:endParaRPr kumimoji="1" lang="ko-KR" altLang="en-US" sz="3600" b="1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520A2F8-5A4A-A940-838D-2BDC5A7754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1" y="1482436"/>
              <a:ext cx="210589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D58BC42-3D72-8942-9ADC-BEB1F670460A}"/>
                </a:ext>
              </a:extLst>
            </p:cNvPr>
            <p:cNvSpPr/>
            <p:nvPr/>
          </p:nvSpPr>
          <p:spPr>
            <a:xfrm>
              <a:off x="3144976" y="141316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E6F56-FF10-2B4A-963E-EEDE5FF617AC}"/>
              </a:ext>
            </a:extLst>
          </p:cNvPr>
          <p:cNvSpPr/>
          <p:nvPr/>
        </p:nvSpPr>
        <p:spPr>
          <a:xfrm>
            <a:off x="173429" y="1937514"/>
            <a:ext cx="3450939" cy="1696185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7FDF8E-19F8-5341-BE11-9B6D8CA8FEAC}"/>
              </a:ext>
            </a:extLst>
          </p:cNvPr>
          <p:cNvSpPr/>
          <p:nvPr/>
        </p:nvSpPr>
        <p:spPr>
          <a:xfrm>
            <a:off x="8558444" y="1002308"/>
            <a:ext cx="2997452" cy="93520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DE10030-4172-AB4F-BA12-C849713EE30E}"/>
              </a:ext>
            </a:extLst>
          </p:cNvPr>
          <p:cNvGrpSpPr/>
          <p:nvPr/>
        </p:nvGrpSpPr>
        <p:grpSpPr>
          <a:xfrm>
            <a:off x="6128587" y="5819252"/>
            <a:ext cx="2819400" cy="830997"/>
            <a:chOff x="6096000" y="415953"/>
            <a:chExt cx="2819400" cy="830997"/>
          </a:xfrm>
        </p:grpSpPr>
        <p:sp>
          <p:nvSpPr>
            <p:cNvPr id="18" name="오각형[P] 17">
              <a:extLst>
                <a:ext uri="{FF2B5EF4-FFF2-40B4-BE49-F238E27FC236}">
                  <a16:creationId xmlns:a16="http://schemas.microsoft.com/office/drawing/2014/main" id="{C7A88920-46B1-E247-AF43-9EE7DB3D5E72}"/>
                </a:ext>
              </a:extLst>
            </p:cNvPr>
            <p:cNvSpPr/>
            <p:nvPr/>
          </p:nvSpPr>
          <p:spPr>
            <a:xfrm rot="10800000">
              <a:off x="6096000" y="415953"/>
              <a:ext cx="2819400" cy="830997"/>
            </a:xfrm>
            <a:prstGeom prst="homePlate">
              <a:avLst/>
            </a:prstGeom>
            <a:solidFill>
              <a:schemeClr val="tx1">
                <a:alpha val="7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9" name="직각 삼각형[R] 18">
              <a:extLst>
                <a:ext uri="{FF2B5EF4-FFF2-40B4-BE49-F238E27FC236}">
                  <a16:creationId xmlns:a16="http://schemas.microsoft.com/office/drawing/2014/main" id="{0633442D-321E-814C-9697-0E77A897336C}"/>
                </a:ext>
              </a:extLst>
            </p:cNvPr>
            <p:cNvSpPr/>
            <p:nvPr/>
          </p:nvSpPr>
          <p:spPr>
            <a:xfrm rot="2714138">
              <a:off x="6297095" y="6097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004E7-7D9F-1E45-941D-EAB3ED42E2C6}"/>
                </a:ext>
              </a:extLst>
            </p:cNvPr>
            <p:cNvSpPr txBox="1"/>
            <p:nvPr/>
          </p:nvSpPr>
          <p:spPr>
            <a:xfrm>
              <a:off x="6675073" y="673797"/>
              <a:ext cx="2085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로그인 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회원가입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form</a:t>
              </a:r>
              <a:endParaRPr kumimoji="1" lang="en-US" altLang="ko-KR" sz="1400" dirty="0">
                <a:solidFill>
                  <a:srgbClr val="FF9826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9B34AE-7873-9544-9619-94DA542C2B99}"/>
              </a:ext>
            </a:extLst>
          </p:cNvPr>
          <p:cNvGrpSpPr/>
          <p:nvPr/>
        </p:nvGrpSpPr>
        <p:grpSpPr>
          <a:xfrm rot="10800000">
            <a:off x="6587249" y="4592004"/>
            <a:ext cx="2057474" cy="606425"/>
            <a:chOff x="7886700" y="2016153"/>
            <a:chExt cx="2819400" cy="830997"/>
          </a:xfrm>
        </p:grpSpPr>
        <p:sp>
          <p:nvSpPr>
            <p:cNvPr id="26" name="오각형[P] 25">
              <a:extLst>
                <a:ext uri="{FF2B5EF4-FFF2-40B4-BE49-F238E27FC236}">
                  <a16:creationId xmlns:a16="http://schemas.microsoft.com/office/drawing/2014/main" id="{EB38E772-0D6E-3C44-9E25-CB32B64152C2}"/>
                </a:ext>
              </a:extLst>
            </p:cNvPr>
            <p:cNvSpPr/>
            <p:nvPr/>
          </p:nvSpPr>
          <p:spPr>
            <a:xfrm rot="10800000">
              <a:off x="7886700" y="2016153"/>
              <a:ext cx="2819400" cy="830997"/>
            </a:xfrm>
            <a:prstGeom prst="homePlate">
              <a:avLst/>
            </a:prstGeom>
            <a:solidFill>
              <a:schemeClr val="tx1">
                <a:alpha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직각 삼각형[R] 26">
              <a:extLst>
                <a:ext uri="{FF2B5EF4-FFF2-40B4-BE49-F238E27FC236}">
                  <a16:creationId xmlns:a16="http://schemas.microsoft.com/office/drawing/2014/main" id="{C43F97D7-0038-B744-86F8-97DE7CF82F84}"/>
                </a:ext>
              </a:extLst>
            </p:cNvPr>
            <p:cNvSpPr/>
            <p:nvPr/>
          </p:nvSpPr>
          <p:spPr>
            <a:xfrm rot="2714138">
              <a:off x="8087795" y="22099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1D635B-7F42-4C48-9B5B-1AFC0F9778CD}"/>
                </a:ext>
              </a:extLst>
            </p:cNvPr>
            <p:cNvSpPr txBox="1"/>
            <p:nvPr/>
          </p:nvSpPr>
          <p:spPr>
            <a:xfrm rot="10800000">
              <a:off x="8503405" y="2126064"/>
              <a:ext cx="2128972" cy="590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username/password</a:t>
              </a:r>
            </a:p>
            <a:p>
              <a:r>
                <a:rPr kumimoji="1"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입력하지 않으면 </a:t>
              </a:r>
              <a:r>
                <a:rPr kumimoji="1" lang="en-US" altLang="ko-KR" sz="11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alert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266DF87-52DE-6E4D-B186-3F3AC674E960}"/>
              </a:ext>
            </a:extLst>
          </p:cNvPr>
          <p:cNvSpPr txBox="1"/>
          <p:nvPr/>
        </p:nvSpPr>
        <p:spPr>
          <a:xfrm>
            <a:off x="9604580" y="139609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로그인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07ECC8-AEA2-9745-95F0-C99377D6F91E}"/>
              </a:ext>
            </a:extLst>
          </p:cNvPr>
          <p:cNvGrpSpPr/>
          <p:nvPr/>
        </p:nvGrpSpPr>
        <p:grpSpPr>
          <a:xfrm>
            <a:off x="4072045" y="38297"/>
            <a:ext cx="4336218" cy="1188915"/>
            <a:chOff x="3508165" y="38297"/>
            <a:chExt cx="4336218" cy="118891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2AF138C-9B6A-524B-90AE-48A16C586CD7}"/>
                </a:ext>
              </a:extLst>
            </p:cNvPr>
            <p:cNvGrpSpPr/>
            <p:nvPr/>
          </p:nvGrpSpPr>
          <p:grpSpPr>
            <a:xfrm>
              <a:off x="3508165" y="38297"/>
              <a:ext cx="4336218" cy="1188915"/>
              <a:chOff x="6027774" y="1658235"/>
              <a:chExt cx="4678326" cy="1188915"/>
            </a:xfrm>
          </p:grpSpPr>
          <p:sp>
            <p:nvSpPr>
              <p:cNvPr id="59" name="오각형[P] 58">
                <a:extLst>
                  <a:ext uri="{FF2B5EF4-FFF2-40B4-BE49-F238E27FC236}">
                    <a16:creationId xmlns:a16="http://schemas.microsoft.com/office/drawing/2014/main" id="{1CF79E89-CB4C-A94B-ACCD-1ACBFFA5C57C}"/>
                  </a:ext>
                </a:extLst>
              </p:cNvPr>
              <p:cNvSpPr/>
              <p:nvPr/>
            </p:nvSpPr>
            <p:spPr>
              <a:xfrm rot="10800000">
                <a:off x="6027774" y="1658235"/>
                <a:ext cx="4678326" cy="1188915"/>
              </a:xfrm>
              <a:prstGeom prst="homePlate">
                <a:avLst/>
              </a:prstGeom>
              <a:solidFill>
                <a:schemeClr val="tx1">
                  <a:alpha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1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4CE0E8-AE4D-4040-84EE-B307D30F5599}"/>
                  </a:ext>
                </a:extLst>
              </p:cNvPr>
              <p:cNvSpPr txBox="1"/>
              <p:nvPr/>
            </p:nvSpPr>
            <p:spPr>
              <a:xfrm>
                <a:off x="6959535" y="1815446"/>
                <a:ext cx="351183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Interceptor</a:t>
                </a:r>
                <a:r>
                  <a:rPr kumimoji="1" lang="ko-KR" altLang="en-US" sz="1300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를</a:t>
                </a:r>
                <a:r>
                  <a:rPr kumimoji="1" lang="ko-KR" altLang="en-US" sz="13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이용한 </a:t>
                </a:r>
                <a:r>
                  <a:rPr kumimoji="1" lang="en-US" altLang="ko-KR" sz="13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Login</a:t>
                </a:r>
                <a:r>
                  <a:rPr kumimoji="1" lang="ko-KR" altLang="en-US" sz="13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구현 </a:t>
                </a:r>
                <a:endParaRPr kumimoji="1" lang="en-US" altLang="ko-KR" sz="13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r>
                  <a:rPr kumimoji="1" lang="ko-KR" altLang="en-US" sz="1300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로그인 하지 않은 사용자가 </a:t>
                </a:r>
                <a:endParaRPr kumimoji="1" lang="en-US" altLang="ko-KR" sz="13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r>
                  <a:rPr kumimoji="1" lang="en-US" altLang="ko-KR" sz="1300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Path</a:t>
                </a:r>
                <a:r>
                  <a:rPr kumimoji="1" lang="ko-KR" altLang="en-US" sz="13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에 등록된 경로에 접근하려고 하면 </a:t>
                </a:r>
                <a:endParaRPr kumimoji="1" lang="en-US" altLang="ko-KR" sz="13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r>
                  <a:rPr kumimoji="1" lang="ko-KR" altLang="en-US" sz="13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로그인 화면으로 넘김</a:t>
                </a:r>
                <a:endParaRPr kumimoji="1" lang="en-US" altLang="ko-KR" sz="13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62" name="직각 삼각형[R] 61">
              <a:extLst>
                <a:ext uri="{FF2B5EF4-FFF2-40B4-BE49-F238E27FC236}">
                  <a16:creationId xmlns:a16="http://schemas.microsoft.com/office/drawing/2014/main" id="{8F764B84-6D75-0C41-A380-4310B63F9455}"/>
                </a:ext>
              </a:extLst>
            </p:cNvPr>
            <p:cNvSpPr/>
            <p:nvPr/>
          </p:nvSpPr>
          <p:spPr>
            <a:xfrm rot="2731448">
              <a:off x="3779935" y="350786"/>
              <a:ext cx="587165" cy="587165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A57776-11F7-3D4E-9FAD-06EBA1394782}"/>
              </a:ext>
            </a:extLst>
          </p:cNvPr>
          <p:cNvSpPr/>
          <p:nvPr/>
        </p:nvSpPr>
        <p:spPr>
          <a:xfrm>
            <a:off x="3631534" y="1281212"/>
            <a:ext cx="3512571" cy="235248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4709BD2A-56AA-5A41-9A4D-DA353DA89B9B}"/>
              </a:ext>
            </a:extLst>
          </p:cNvPr>
          <p:cNvCxnSpPr/>
          <p:nvPr/>
        </p:nvCxnSpPr>
        <p:spPr>
          <a:xfrm rot="5400000">
            <a:off x="2990787" y="856256"/>
            <a:ext cx="1304760" cy="857757"/>
          </a:xfrm>
          <a:prstGeom prst="bentConnector3">
            <a:avLst>
              <a:gd name="adj1" fmla="val 2663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7252D58-FB7A-6349-A464-F0B045D5BB06}"/>
              </a:ext>
            </a:extLst>
          </p:cNvPr>
          <p:cNvCxnSpPr/>
          <p:nvPr/>
        </p:nvCxnSpPr>
        <p:spPr>
          <a:xfrm>
            <a:off x="3214288" y="1552135"/>
            <a:ext cx="41724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8465336-A0A7-FA40-9A8F-7984D6CA2BED}"/>
              </a:ext>
            </a:extLst>
          </p:cNvPr>
          <p:cNvCxnSpPr>
            <a:endCxn id="16" idx="2"/>
          </p:cNvCxnSpPr>
          <p:nvPr/>
        </p:nvCxnSpPr>
        <p:spPr>
          <a:xfrm flipV="1">
            <a:off x="9386084" y="1937514"/>
            <a:ext cx="671086" cy="64784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259E0DD-B017-4B4F-9CDC-16F9EF9A5FFF}"/>
              </a:ext>
            </a:extLst>
          </p:cNvPr>
          <p:cNvGrpSpPr/>
          <p:nvPr/>
        </p:nvGrpSpPr>
        <p:grpSpPr>
          <a:xfrm rot="10800000">
            <a:off x="7473851" y="2434948"/>
            <a:ext cx="2064633" cy="606425"/>
            <a:chOff x="7886700" y="2016153"/>
            <a:chExt cx="2829210" cy="830997"/>
          </a:xfrm>
        </p:grpSpPr>
        <p:sp>
          <p:nvSpPr>
            <p:cNvPr id="89" name="오각형[P] 88">
              <a:extLst>
                <a:ext uri="{FF2B5EF4-FFF2-40B4-BE49-F238E27FC236}">
                  <a16:creationId xmlns:a16="http://schemas.microsoft.com/office/drawing/2014/main" id="{CDC2DDDE-8AA9-2740-8206-A22F9DE20B19}"/>
                </a:ext>
              </a:extLst>
            </p:cNvPr>
            <p:cNvSpPr/>
            <p:nvPr/>
          </p:nvSpPr>
          <p:spPr>
            <a:xfrm rot="10800000">
              <a:off x="7886700" y="2016153"/>
              <a:ext cx="2819400" cy="830997"/>
            </a:xfrm>
            <a:prstGeom prst="homePlate">
              <a:avLst/>
            </a:prstGeom>
            <a:solidFill>
              <a:schemeClr val="tx1">
                <a:alpha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0" name="직각 삼각형[R] 89">
              <a:extLst>
                <a:ext uri="{FF2B5EF4-FFF2-40B4-BE49-F238E27FC236}">
                  <a16:creationId xmlns:a16="http://schemas.microsoft.com/office/drawing/2014/main" id="{8349B0CF-A94B-9742-B5D3-7CD286F13BC4}"/>
                </a:ext>
              </a:extLst>
            </p:cNvPr>
            <p:cNvSpPr/>
            <p:nvPr/>
          </p:nvSpPr>
          <p:spPr>
            <a:xfrm rot="2714138">
              <a:off x="8087795" y="22099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CA6A34D-B379-2340-874F-4755844D4BCB}"/>
                </a:ext>
              </a:extLst>
            </p:cNvPr>
            <p:cNvSpPr txBox="1"/>
            <p:nvPr/>
          </p:nvSpPr>
          <p:spPr>
            <a:xfrm rot="10800000">
              <a:off x="8200331" y="2126065"/>
              <a:ext cx="2515579" cy="590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회원정보 </a:t>
              </a:r>
              <a:r>
                <a:rPr kumimoji="1"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DB</a:t>
              </a:r>
              <a:r>
                <a:rPr kumimoji="1"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에 없는 값을 </a:t>
              </a:r>
              <a:endParaRPr kumimoji="1" lang="en-US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r>
                <a:rPr kumimoji="1"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입력하면 </a:t>
              </a:r>
              <a:r>
                <a:rPr kumimoji="1" lang="en-US" altLang="ko-KR" sz="11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alert</a:t>
              </a: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A0DB550-F48B-C34E-9405-0C8CE0FB068F}"/>
              </a:ext>
            </a:extLst>
          </p:cNvPr>
          <p:cNvCxnSpPr>
            <a:cxnSpLocks/>
            <a:stCxn id="26" idx="3"/>
            <a:endCxn id="93" idx="2"/>
          </p:cNvCxnSpPr>
          <p:nvPr/>
        </p:nvCxnSpPr>
        <p:spPr>
          <a:xfrm flipV="1">
            <a:off x="8644723" y="4461678"/>
            <a:ext cx="1448141" cy="4335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4537C1-A611-C242-83C0-7559823516DB}"/>
              </a:ext>
            </a:extLst>
          </p:cNvPr>
          <p:cNvSpPr/>
          <p:nvPr/>
        </p:nvSpPr>
        <p:spPr>
          <a:xfrm>
            <a:off x="8594138" y="3526472"/>
            <a:ext cx="2997452" cy="93520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58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BD70B5-21C8-924E-92E7-214E980B793A}"/>
              </a:ext>
            </a:extLst>
          </p:cNvPr>
          <p:cNvGrpSpPr/>
          <p:nvPr/>
        </p:nvGrpSpPr>
        <p:grpSpPr>
          <a:xfrm>
            <a:off x="881272" y="1161978"/>
            <a:ext cx="2230575" cy="152400"/>
            <a:chOff x="1066801" y="1413160"/>
            <a:chExt cx="2230575" cy="152400"/>
          </a:xfrm>
        </p:grpSpPr>
        <p:cxnSp>
          <p:nvCxnSpPr>
            <p:cNvPr id="4" name="직선 연결선[R] 3">
              <a:extLst>
                <a:ext uri="{FF2B5EF4-FFF2-40B4-BE49-F238E27FC236}">
                  <a16:creationId xmlns:a16="http://schemas.microsoft.com/office/drawing/2014/main" id="{99D130FC-678B-4547-B81F-711302A17395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1" y="1482436"/>
              <a:ext cx="210589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ADD4176-23DA-AF44-9DA4-A6CF01998EE3}"/>
                </a:ext>
              </a:extLst>
            </p:cNvPr>
            <p:cNvSpPr/>
            <p:nvPr/>
          </p:nvSpPr>
          <p:spPr>
            <a:xfrm>
              <a:off x="3144976" y="141316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B51F79-5A49-2F4F-8419-3328207BA9CE}"/>
              </a:ext>
            </a:extLst>
          </p:cNvPr>
          <p:cNvSpPr/>
          <p:nvPr/>
        </p:nvSpPr>
        <p:spPr>
          <a:xfrm>
            <a:off x="84337" y="174627"/>
            <a:ext cx="116102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cap="none" spc="0" dirty="0">
                <a:ln w="3175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04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EF9892-54CA-FA4A-AE28-0F127BF859F0}"/>
              </a:ext>
            </a:extLst>
          </p:cNvPr>
          <p:cNvGrpSpPr/>
          <p:nvPr/>
        </p:nvGrpSpPr>
        <p:grpSpPr>
          <a:xfrm>
            <a:off x="1145741" y="188481"/>
            <a:ext cx="2474267" cy="1015663"/>
            <a:chOff x="666243" y="3219041"/>
            <a:chExt cx="2474267" cy="10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E0F32A-3B58-4242-9FEC-64AF8D13FB94}"/>
                </a:ext>
              </a:extLst>
            </p:cNvPr>
            <p:cNvSpPr txBox="1"/>
            <p:nvPr/>
          </p:nvSpPr>
          <p:spPr>
            <a:xfrm>
              <a:off x="666243" y="3219041"/>
              <a:ext cx="24742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Countermeasure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0DB699-B889-254E-92B8-1FEA2BB031D3}"/>
                </a:ext>
              </a:extLst>
            </p:cNvPr>
            <p:cNvSpPr txBox="1"/>
            <p:nvPr/>
          </p:nvSpPr>
          <p:spPr>
            <a:xfrm>
              <a:off x="666243" y="3588373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보완점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9C2C3C-AAF3-1248-9127-AC6C8B3720F7}"/>
              </a:ext>
            </a:extLst>
          </p:cNvPr>
          <p:cNvGrpSpPr/>
          <p:nvPr/>
        </p:nvGrpSpPr>
        <p:grpSpPr>
          <a:xfrm>
            <a:off x="1145741" y="1536057"/>
            <a:ext cx="10078850" cy="4981040"/>
            <a:chOff x="4672768" y="471620"/>
            <a:chExt cx="4810840" cy="16934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6178692-02E8-9044-B4EF-7C17ACEA08F2}"/>
                </a:ext>
              </a:extLst>
            </p:cNvPr>
            <p:cNvSpPr/>
            <p:nvPr/>
          </p:nvSpPr>
          <p:spPr>
            <a:xfrm>
              <a:off x="4672768" y="471620"/>
              <a:ext cx="4810840" cy="1693421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114F2E-FDB4-564A-8D50-9F9F3E27607A}"/>
                </a:ext>
              </a:extLst>
            </p:cNvPr>
            <p:cNvSpPr txBox="1"/>
            <p:nvPr/>
          </p:nvSpPr>
          <p:spPr>
            <a:xfrm>
              <a:off x="4865712" y="679643"/>
              <a:ext cx="3605474" cy="397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Front End</a:t>
              </a:r>
            </a:p>
            <a:p>
              <a:pPr marL="342900" indent="-342900">
                <a:buAutoNum type="arabicPeriod"/>
              </a:pP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현재 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List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형식으로 출력되는 값을 </a:t>
              </a:r>
              <a:r>
                <a:rPr kumimoji="1" lang="en-US" altLang="ko-KR" sz="1400" dirty="0" err="1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cardBox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형식으로 변경할 계획입니다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  <a:p>
              <a:pPr marL="342900" indent="-342900">
                <a:buAutoNum type="arabicPeriod" startAt="2"/>
              </a:pP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Insert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와 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view </a:t>
              </a:r>
              <a:r>
                <a:rPr kumimoji="1" lang="en-US" altLang="ko-KR" sz="14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css</a:t>
              </a:r>
              <a:r>
                <a:rPr kumimoji="1" lang="ko-KR" altLang="en-US" sz="14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조금 더 보기 편하고 예쁘게 수정할 계획입니다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  <a:p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3.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  완벽한 </a:t>
              </a:r>
              <a:r>
                <a:rPr kumimoji="1" lang="ko-KR" altLang="en-US" sz="14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반응형이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되지 않아 이 부분의 보완이 더 이루어져야 합니다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  <a:p>
              <a:pPr marL="342900" indent="-342900">
                <a:buAutoNum type="arabicPeriod"/>
              </a:pPr>
              <a:endPara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17F55F19-C797-3742-9FC5-9D8BD3A8C678}"/>
              </a:ext>
            </a:extLst>
          </p:cNvPr>
          <p:cNvSpPr/>
          <p:nvPr/>
        </p:nvSpPr>
        <p:spPr>
          <a:xfrm rot="10800000">
            <a:off x="9734293" y="1751001"/>
            <a:ext cx="1311966" cy="1311966"/>
          </a:xfrm>
          <a:prstGeom prst="rtTriangle">
            <a:avLst/>
          </a:prstGeom>
          <a:solidFill>
            <a:srgbClr val="FF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FDE370-4E7C-8743-8E7A-B6D91FDB81EF}"/>
              </a:ext>
            </a:extLst>
          </p:cNvPr>
          <p:cNvSpPr/>
          <p:nvPr/>
        </p:nvSpPr>
        <p:spPr>
          <a:xfrm>
            <a:off x="1371632" y="1908313"/>
            <a:ext cx="6447151" cy="174928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D3A5F3-3A1F-8941-A231-33B925DD4A98}"/>
              </a:ext>
            </a:extLst>
          </p:cNvPr>
          <p:cNvSpPr/>
          <p:nvPr/>
        </p:nvSpPr>
        <p:spPr>
          <a:xfrm>
            <a:off x="1802330" y="3346176"/>
            <a:ext cx="8839706" cy="272332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CF9B70-27A7-1046-A3E5-189804C25B07}"/>
              </a:ext>
            </a:extLst>
          </p:cNvPr>
          <p:cNvSpPr txBox="1"/>
          <p:nvPr/>
        </p:nvSpPr>
        <p:spPr>
          <a:xfrm>
            <a:off x="2093843" y="4088256"/>
            <a:ext cx="8295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Back End</a:t>
            </a:r>
          </a:p>
          <a:p>
            <a:pPr marL="342900" indent="-342900">
              <a:buAutoNum type="arabicPeriod"/>
            </a:pPr>
            <a:r>
              <a:rPr kumimoji="1" lang="en-US" altLang="ko-KR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Naver</a:t>
            </a:r>
            <a:r>
              <a: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도서정보</a:t>
            </a: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가져와서 도서를 </a:t>
            </a:r>
            <a:r>
              <a: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insert</a:t>
            </a: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할 수 있는 기능을 추가할 계획입니다</a:t>
            </a:r>
            <a:r>
              <a: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342900" indent="-342900">
              <a:buAutoNum type="arabicPeriod" startAt="2"/>
            </a:pP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현재 홈 화면이 아닌 다른 곳에서 </a:t>
            </a:r>
            <a:r>
              <a: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main </a:t>
            </a:r>
            <a:r>
              <a:rPr kumimoji="1" lang="en-US" altLang="ko-KR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nav</a:t>
            </a: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있는 </a:t>
            </a:r>
            <a:r>
              <a: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search</a:t>
            </a:r>
            <a:r>
              <a:rPr kumimoji="1" lang="ko-KR" altLang="en-US" sz="1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수행하면 오류가 나는 상황 </a:t>
            </a:r>
            <a:endParaRPr kumimoji="1" lang="en-US" altLang="ko-KR" sz="14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이 부분의 보완이 더 이루어져야 합니다</a:t>
            </a:r>
            <a:r>
              <a: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r>
              <a: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</a:t>
            </a:r>
            <a:r>
              <a:rPr kumimoji="1" lang="ko-KR" alt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유효성 검사가 아직 매우 미약한 수준이라 이 부분의 보완도 추가로 들어갈 계획입니다</a:t>
            </a:r>
            <a:r>
              <a: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endParaRPr kumimoji="1" lang="ko-KR" altLang="en-US" sz="14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11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5E1CE7B0-7E68-6C4E-B903-08515D947CAB}"/>
              </a:ext>
            </a:extLst>
          </p:cNvPr>
          <p:cNvGrpSpPr/>
          <p:nvPr/>
        </p:nvGrpSpPr>
        <p:grpSpPr>
          <a:xfrm>
            <a:off x="159678" y="943850"/>
            <a:ext cx="1340018" cy="1370726"/>
            <a:chOff x="488298" y="943850"/>
            <a:chExt cx="1340018" cy="1370726"/>
          </a:xfrm>
        </p:grpSpPr>
        <p:pic>
          <p:nvPicPr>
            <p:cNvPr id="9" name="그래픽 8" descr="사용자">
              <a:extLst>
                <a:ext uri="{FF2B5EF4-FFF2-40B4-BE49-F238E27FC236}">
                  <a16:creationId xmlns:a16="http://schemas.microsoft.com/office/drawing/2014/main" id="{2E622D5A-2401-1642-AB05-F581D38D4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8298" y="943850"/>
              <a:ext cx="1340018" cy="13400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E768E5-F695-DF4B-AE88-6D0884D55191}"/>
                </a:ext>
              </a:extLst>
            </p:cNvPr>
            <p:cNvSpPr txBox="1"/>
            <p:nvPr/>
          </p:nvSpPr>
          <p:spPr>
            <a:xfrm>
              <a:off x="739058" y="2011607"/>
              <a:ext cx="719551" cy="302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사용자</a:t>
              </a:r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B32D7AE5-7D31-8049-B2B8-68E71DF8CCD5}"/>
              </a:ext>
            </a:extLst>
          </p:cNvPr>
          <p:cNvGrpSpPr/>
          <p:nvPr/>
        </p:nvGrpSpPr>
        <p:grpSpPr>
          <a:xfrm>
            <a:off x="159678" y="4574133"/>
            <a:ext cx="1219049" cy="1540400"/>
            <a:chOff x="488298" y="4574133"/>
            <a:chExt cx="1219049" cy="1540400"/>
          </a:xfrm>
        </p:grpSpPr>
        <p:pic>
          <p:nvPicPr>
            <p:cNvPr id="13" name="그래픽 12" descr="사람">
              <a:extLst>
                <a:ext uri="{FF2B5EF4-FFF2-40B4-BE49-F238E27FC236}">
                  <a16:creationId xmlns:a16="http://schemas.microsoft.com/office/drawing/2014/main" id="{004408E8-58D4-DD4B-8BA7-7E4449193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298" y="4574133"/>
              <a:ext cx="1219049" cy="121904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FCF4F-6197-2645-A2AA-ED00A1DA8552}"/>
                </a:ext>
              </a:extLst>
            </p:cNvPr>
            <p:cNvSpPr txBox="1"/>
            <p:nvPr/>
          </p:nvSpPr>
          <p:spPr>
            <a:xfrm>
              <a:off x="656787" y="5786278"/>
              <a:ext cx="779604" cy="328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관리자</a:t>
              </a: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37CEA7BF-026F-F049-AEDD-E4E084CFB952}"/>
              </a:ext>
            </a:extLst>
          </p:cNvPr>
          <p:cNvGrpSpPr/>
          <p:nvPr/>
        </p:nvGrpSpPr>
        <p:grpSpPr>
          <a:xfrm>
            <a:off x="2085854" y="249519"/>
            <a:ext cx="795391" cy="1042112"/>
            <a:chOff x="2414470" y="506702"/>
            <a:chExt cx="795391" cy="1042112"/>
          </a:xfrm>
        </p:grpSpPr>
        <p:pic>
          <p:nvPicPr>
            <p:cNvPr id="18" name="그래픽 17" descr="사용자">
              <a:extLst>
                <a:ext uri="{FF2B5EF4-FFF2-40B4-BE49-F238E27FC236}">
                  <a16:creationId xmlns:a16="http://schemas.microsoft.com/office/drawing/2014/main" id="{3454EF5F-32C3-4442-A2EE-5781B35A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8758" y="506702"/>
              <a:ext cx="781103" cy="78110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A9F7A6-086F-3A43-9746-ACD72E90716C}"/>
                </a:ext>
              </a:extLst>
            </p:cNvPr>
            <p:cNvSpPr txBox="1"/>
            <p:nvPr/>
          </p:nvSpPr>
          <p:spPr>
            <a:xfrm>
              <a:off x="2414470" y="1233322"/>
              <a:ext cx="749294" cy="31549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비회원</a:t>
              </a: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CCF541BD-62FF-3D4D-B7C1-034E0C91FDEF}"/>
              </a:ext>
            </a:extLst>
          </p:cNvPr>
          <p:cNvGrpSpPr/>
          <p:nvPr/>
        </p:nvGrpSpPr>
        <p:grpSpPr>
          <a:xfrm>
            <a:off x="2128717" y="1499244"/>
            <a:ext cx="781103" cy="1081664"/>
            <a:chOff x="2428757" y="1613547"/>
            <a:chExt cx="781103" cy="1081664"/>
          </a:xfrm>
        </p:grpSpPr>
        <p:pic>
          <p:nvPicPr>
            <p:cNvPr id="24" name="그래픽 23" descr="사용자">
              <a:extLst>
                <a:ext uri="{FF2B5EF4-FFF2-40B4-BE49-F238E27FC236}">
                  <a16:creationId xmlns:a16="http://schemas.microsoft.com/office/drawing/2014/main" id="{B8C90948-15E8-2A47-ABC1-76145CC1A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28757" y="1613547"/>
              <a:ext cx="781103" cy="78110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C72286-A445-644A-A900-4B4236A4AEC3}"/>
                </a:ext>
              </a:extLst>
            </p:cNvPr>
            <p:cNvSpPr txBox="1"/>
            <p:nvPr/>
          </p:nvSpPr>
          <p:spPr>
            <a:xfrm>
              <a:off x="2500197" y="23258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회원</a:t>
              </a: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D29DCD2E-30ED-4F43-A33C-7F4A58ED4234}"/>
              </a:ext>
            </a:extLst>
          </p:cNvPr>
          <p:cNvGrpSpPr/>
          <p:nvPr/>
        </p:nvGrpSpPr>
        <p:grpSpPr>
          <a:xfrm>
            <a:off x="2439355" y="4903497"/>
            <a:ext cx="1464225" cy="797328"/>
            <a:chOff x="2139312" y="4903497"/>
            <a:chExt cx="1464225" cy="79732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890CBCE-E7B8-A945-BE38-E9D13FEFB2BE}"/>
                </a:ext>
              </a:extLst>
            </p:cNvPr>
            <p:cNvSpPr/>
            <p:nvPr/>
          </p:nvSpPr>
          <p:spPr>
            <a:xfrm>
              <a:off x="2139312" y="4903497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5BE60A-9788-D047-9B17-8C4BC4830CC0}"/>
                </a:ext>
              </a:extLst>
            </p:cNvPr>
            <p:cNvSpPr txBox="1"/>
            <p:nvPr/>
          </p:nvSpPr>
          <p:spPr>
            <a:xfrm>
              <a:off x="2383009" y="513206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회원가입</a:t>
              </a: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50C3AB38-CF78-2C47-8A29-2048385B6B04}"/>
              </a:ext>
            </a:extLst>
          </p:cNvPr>
          <p:cNvGrpSpPr/>
          <p:nvPr/>
        </p:nvGrpSpPr>
        <p:grpSpPr>
          <a:xfrm>
            <a:off x="2439355" y="3936077"/>
            <a:ext cx="1464225" cy="797328"/>
            <a:chOff x="2139312" y="3936077"/>
            <a:chExt cx="1464225" cy="797328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9D6306D-B50F-3645-9933-D51C9CB457AE}"/>
                </a:ext>
              </a:extLst>
            </p:cNvPr>
            <p:cNvSpPr/>
            <p:nvPr/>
          </p:nvSpPr>
          <p:spPr>
            <a:xfrm>
              <a:off x="2139312" y="3936077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358524-7431-0844-A268-F5B9F08F4E4B}"/>
                </a:ext>
              </a:extLst>
            </p:cNvPr>
            <p:cNvSpPr txBox="1"/>
            <p:nvPr/>
          </p:nvSpPr>
          <p:spPr>
            <a:xfrm>
              <a:off x="2471314" y="416546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로그인</a:t>
              </a: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10EF6D8-DA27-3F47-84EE-0B2F39C83088}"/>
              </a:ext>
            </a:extLst>
          </p:cNvPr>
          <p:cNvCxnSpPr>
            <a:cxnSpLocks/>
            <a:stCxn id="9" idx="3"/>
            <a:endCxn id="38" idx="0"/>
          </p:cNvCxnSpPr>
          <p:nvPr/>
        </p:nvCxnSpPr>
        <p:spPr>
          <a:xfrm>
            <a:off x="1499696" y="1613859"/>
            <a:ext cx="1671772" cy="232221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5DB6660-4BEB-904B-838B-515C798ECA60}"/>
              </a:ext>
            </a:extLst>
          </p:cNvPr>
          <p:cNvCxnSpPr>
            <a:cxnSpLocks/>
            <a:stCxn id="9" idx="3"/>
            <a:endCxn id="32" idx="2"/>
          </p:cNvCxnSpPr>
          <p:nvPr/>
        </p:nvCxnSpPr>
        <p:spPr>
          <a:xfrm>
            <a:off x="1499696" y="1613859"/>
            <a:ext cx="939659" cy="368830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653C4AF-96CA-F94A-AB7C-0C3AB3C291AB}"/>
              </a:ext>
            </a:extLst>
          </p:cNvPr>
          <p:cNvCxnSpPr>
            <a:cxnSpLocks/>
            <a:stCxn id="13" idx="3"/>
            <a:endCxn id="95" idx="2"/>
          </p:cNvCxnSpPr>
          <p:nvPr/>
        </p:nvCxnSpPr>
        <p:spPr>
          <a:xfrm>
            <a:off x="1378727" y="5183658"/>
            <a:ext cx="1084219" cy="10451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7A44927-2284-F142-9849-05E8E129501E}"/>
              </a:ext>
            </a:extLst>
          </p:cNvPr>
          <p:cNvCxnSpPr>
            <a:cxnSpLocks/>
            <a:stCxn id="13" idx="3"/>
            <a:endCxn id="38" idx="4"/>
          </p:cNvCxnSpPr>
          <p:nvPr/>
        </p:nvCxnSpPr>
        <p:spPr>
          <a:xfrm flipV="1">
            <a:off x="1378727" y="4733405"/>
            <a:ext cx="1792741" cy="45025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A98EA1C-560A-7F42-ACFE-D52D67CF291B}"/>
              </a:ext>
            </a:extLst>
          </p:cNvPr>
          <p:cNvCxnSpPr>
            <a:cxnSpLocks/>
            <a:stCxn id="13" idx="3"/>
            <a:endCxn id="32" idx="2"/>
          </p:cNvCxnSpPr>
          <p:nvPr/>
        </p:nvCxnSpPr>
        <p:spPr>
          <a:xfrm>
            <a:off x="1378727" y="5183658"/>
            <a:ext cx="1060628" cy="11850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AB3A9105-83E0-504D-A0A1-9A6C5ABA03CC}"/>
              </a:ext>
            </a:extLst>
          </p:cNvPr>
          <p:cNvGrpSpPr/>
          <p:nvPr/>
        </p:nvGrpSpPr>
        <p:grpSpPr>
          <a:xfrm>
            <a:off x="4292552" y="1281530"/>
            <a:ext cx="1470276" cy="797328"/>
            <a:chOff x="4050246" y="1039447"/>
            <a:chExt cx="1470276" cy="79732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F7BB54D-22B4-994B-95AD-641246CAAF54}"/>
                </a:ext>
              </a:extLst>
            </p:cNvPr>
            <p:cNvSpPr/>
            <p:nvPr/>
          </p:nvSpPr>
          <p:spPr>
            <a:xfrm>
              <a:off x="4056297" y="1039447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F05D5B3-C666-DC4D-9D1A-81CF80320ABD}"/>
                </a:ext>
              </a:extLst>
            </p:cNvPr>
            <p:cNvSpPr txBox="1"/>
            <p:nvPr/>
          </p:nvSpPr>
          <p:spPr>
            <a:xfrm>
              <a:off x="4050246" y="1328082"/>
              <a:ext cx="1470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지역별 </a:t>
              </a:r>
              <a:r>
                <a:rPr kumimoji="1" lang="ko-KR" altLang="en-US" sz="1200" dirty="0" err="1"/>
                <a:t>추천여행지</a:t>
              </a:r>
              <a:endParaRPr kumimoji="1" lang="ko-KR" altLang="en-US" sz="1200" dirty="0"/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994047AF-DC21-BB44-96B1-F5AD445C2DD7}"/>
              </a:ext>
            </a:extLst>
          </p:cNvPr>
          <p:cNvGrpSpPr/>
          <p:nvPr/>
        </p:nvGrpSpPr>
        <p:grpSpPr>
          <a:xfrm>
            <a:off x="4297985" y="2428736"/>
            <a:ext cx="1464225" cy="797328"/>
            <a:chOff x="4056295" y="2041139"/>
            <a:chExt cx="1464225" cy="797328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BEBC94A-6BB5-DE4A-94B8-DD322508DE7B}"/>
                </a:ext>
              </a:extLst>
            </p:cNvPr>
            <p:cNvSpPr/>
            <p:nvPr/>
          </p:nvSpPr>
          <p:spPr>
            <a:xfrm>
              <a:off x="4056295" y="2041139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E7D6A65-FC23-1C4E-88C6-FF054907C2AD}"/>
                </a:ext>
              </a:extLst>
            </p:cNvPr>
            <p:cNvSpPr txBox="1"/>
            <p:nvPr/>
          </p:nvSpPr>
          <p:spPr>
            <a:xfrm>
              <a:off x="4209459" y="2300051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/>
                <a:t>이달의 축제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C90E406-6FCA-124A-B3EF-03F61B580285}"/>
              </a:ext>
            </a:extLst>
          </p:cNvPr>
          <p:cNvSpPr txBox="1"/>
          <p:nvPr/>
        </p:nvSpPr>
        <p:spPr>
          <a:xfrm>
            <a:off x="4234410" y="24180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251BB2FF-7C2A-DC4F-A5E6-F50EDCBF6E0E}"/>
              </a:ext>
            </a:extLst>
          </p:cNvPr>
          <p:cNvGrpSpPr/>
          <p:nvPr/>
        </p:nvGrpSpPr>
        <p:grpSpPr>
          <a:xfrm>
            <a:off x="4298297" y="3563517"/>
            <a:ext cx="1464225" cy="797328"/>
            <a:chOff x="4056295" y="3168841"/>
            <a:chExt cx="1464225" cy="797328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BE1A9D0-418A-804E-9156-52D4752EE990}"/>
                </a:ext>
              </a:extLst>
            </p:cNvPr>
            <p:cNvSpPr/>
            <p:nvPr/>
          </p:nvSpPr>
          <p:spPr>
            <a:xfrm>
              <a:off x="4056295" y="3168841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9600F81-B774-654B-B46E-B33B38F31E37}"/>
                </a:ext>
              </a:extLst>
            </p:cNvPr>
            <p:cNvSpPr txBox="1"/>
            <p:nvPr/>
          </p:nvSpPr>
          <p:spPr>
            <a:xfrm>
              <a:off x="4508329" y="3420128"/>
              <a:ext cx="646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/>
                <a:t>검색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9739462-EB3E-B340-B40D-371BDC7B1BFE}"/>
              </a:ext>
            </a:extLst>
          </p:cNvPr>
          <p:cNvGrpSpPr/>
          <p:nvPr/>
        </p:nvGrpSpPr>
        <p:grpSpPr>
          <a:xfrm>
            <a:off x="8171789" y="3305116"/>
            <a:ext cx="1464225" cy="797328"/>
            <a:chOff x="5973277" y="3123207"/>
            <a:chExt cx="1464225" cy="797328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59FBD2C1-1D22-3E43-A360-CA2CE1BE0B7C}"/>
                </a:ext>
              </a:extLst>
            </p:cNvPr>
            <p:cNvSpPr/>
            <p:nvPr/>
          </p:nvSpPr>
          <p:spPr>
            <a:xfrm>
              <a:off x="5973277" y="3123207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F7834F3-6848-2F48-8211-B220057BB2E1}"/>
                </a:ext>
              </a:extLst>
            </p:cNvPr>
            <p:cNvSpPr txBox="1"/>
            <p:nvPr/>
          </p:nvSpPr>
          <p:spPr>
            <a:xfrm>
              <a:off x="6228335" y="338337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상세페이지</a:t>
              </a:r>
            </a:p>
          </p:txBody>
        </p:sp>
      </p:grp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F30C32ED-80B2-A741-B403-5A7B127F58EC}"/>
              </a:ext>
            </a:extLst>
          </p:cNvPr>
          <p:cNvGrpSpPr/>
          <p:nvPr/>
        </p:nvGrpSpPr>
        <p:grpSpPr>
          <a:xfrm>
            <a:off x="10625070" y="1597321"/>
            <a:ext cx="1464225" cy="797328"/>
            <a:chOff x="10282163" y="1597321"/>
            <a:chExt cx="1464225" cy="797328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07894F5-F960-8E42-B6A5-EC9461934325}"/>
                </a:ext>
              </a:extLst>
            </p:cNvPr>
            <p:cNvSpPr/>
            <p:nvPr/>
          </p:nvSpPr>
          <p:spPr>
            <a:xfrm>
              <a:off x="10282163" y="1597321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159748-BCDF-4847-8F9F-355F76A277AF}"/>
                </a:ext>
              </a:extLst>
            </p:cNvPr>
            <p:cNvSpPr txBox="1"/>
            <p:nvPr/>
          </p:nvSpPr>
          <p:spPr>
            <a:xfrm>
              <a:off x="10716757" y="183303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후기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730221F-A4C5-DE4A-A5AC-6A75A235FD38}"/>
              </a:ext>
            </a:extLst>
          </p:cNvPr>
          <p:cNvGrpSpPr/>
          <p:nvPr/>
        </p:nvGrpSpPr>
        <p:grpSpPr>
          <a:xfrm>
            <a:off x="8174787" y="2293697"/>
            <a:ext cx="1464225" cy="797328"/>
            <a:chOff x="5973277" y="3123207"/>
            <a:chExt cx="1464225" cy="797328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AE6574A-45D6-FE47-8FEA-14DA27364BA5}"/>
                </a:ext>
              </a:extLst>
            </p:cNvPr>
            <p:cNvSpPr/>
            <p:nvPr/>
          </p:nvSpPr>
          <p:spPr>
            <a:xfrm>
              <a:off x="5973277" y="3123207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E53E46B-8CB9-524E-9E0F-B48BD9FEC753}"/>
                </a:ext>
              </a:extLst>
            </p:cNvPr>
            <p:cNvSpPr txBox="1"/>
            <p:nvPr/>
          </p:nvSpPr>
          <p:spPr>
            <a:xfrm>
              <a:off x="6228335" y="338337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상세페이지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63D4D75-6D07-0041-BE57-DE3E5933C81A}"/>
              </a:ext>
            </a:extLst>
          </p:cNvPr>
          <p:cNvGrpSpPr/>
          <p:nvPr/>
        </p:nvGrpSpPr>
        <p:grpSpPr>
          <a:xfrm>
            <a:off x="8137878" y="1281530"/>
            <a:ext cx="1464225" cy="797328"/>
            <a:chOff x="5973277" y="3123207"/>
            <a:chExt cx="1464225" cy="797328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B131276-2124-C84D-8B37-D42BF372E142}"/>
                </a:ext>
              </a:extLst>
            </p:cNvPr>
            <p:cNvSpPr/>
            <p:nvPr/>
          </p:nvSpPr>
          <p:spPr>
            <a:xfrm>
              <a:off x="5973277" y="3123207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8542B40-B3A7-A547-BDF3-483938174A84}"/>
                </a:ext>
              </a:extLst>
            </p:cNvPr>
            <p:cNvSpPr txBox="1"/>
            <p:nvPr/>
          </p:nvSpPr>
          <p:spPr>
            <a:xfrm>
              <a:off x="6228335" y="338337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상세페이지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0CE9941-6904-034C-AEA8-649F51DA8B06}"/>
              </a:ext>
            </a:extLst>
          </p:cNvPr>
          <p:cNvGrpSpPr/>
          <p:nvPr/>
        </p:nvGrpSpPr>
        <p:grpSpPr>
          <a:xfrm>
            <a:off x="2462946" y="5830104"/>
            <a:ext cx="1464225" cy="797328"/>
            <a:chOff x="2139312" y="5914823"/>
            <a:chExt cx="1464225" cy="797328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66B42D4-499D-374E-B3A8-6A1163665687}"/>
                </a:ext>
              </a:extLst>
            </p:cNvPr>
            <p:cNvSpPr/>
            <p:nvPr/>
          </p:nvSpPr>
          <p:spPr>
            <a:xfrm>
              <a:off x="2139312" y="5914823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18FF3EB-D62A-C247-9EC8-70184C205F5E}"/>
                </a:ext>
              </a:extLst>
            </p:cNvPr>
            <p:cNvSpPr txBox="1"/>
            <p:nvPr/>
          </p:nvSpPr>
          <p:spPr>
            <a:xfrm>
              <a:off x="2378389" y="614421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회원관리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9D3988D-0827-494B-AF1C-C2DB8BFB53D1}"/>
              </a:ext>
            </a:extLst>
          </p:cNvPr>
          <p:cNvGrpSpPr/>
          <p:nvPr/>
        </p:nvGrpSpPr>
        <p:grpSpPr>
          <a:xfrm>
            <a:off x="6456264" y="6050886"/>
            <a:ext cx="1383109" cy="753157"/>
            <a:chOff x="2139312" y="5914823"/>
            <a:chExt cx="1464225" cy="79732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286B4C8-2C4E-E042-AA9F-B5A5DBCD3962}"/>
                </a:ext>
              </a:extLst>
            </p:cNvPr>
            <p:cNvSpPr/>
            <p:nvPr/>
          </p:nvSpPr>
          <p:spPr>
            <a:xfrm>
              <a:off x="2139312" y="5914823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2BBABF-2127-9B4A-9EA0-8FE10073DF1B}"/>
                </a:ext>
              </a:extLst>
            </p:cNvPr>
            <p:cNvSpPr txBox="1"/>
            <p:nvPr/>
          </p:nvSpPr>
          <p:spPr>
            <a:xfrm>
              <a:off x="2359057" y="6117964"/>
              <a:ext cx="1064367" cy="358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회원등록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A07D0BD-5C7F-5545-878F-A6D9DDD93A61}"/>
              </a:ext>
            </a:extLst>
          </p:cNvPr>
          <p:cNvGrpSpPr/>
          <p:nvPr/>
        </p:nvGrpSpPr>
        <p:grpSpPr>
          <a:xfrm>
            <a:off x="7390018" y="5242909"/>
            <a:ext cx="1383109" cy="753157"/>
            <a:chOff x="2139312" y="5914823"/>
            <a:chExt cx="1464225" cy="797328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F547BF6-EBFF-C840-B745-6C36110710BB}"/>
                </a:ext>
              </a:extLst>
            </p:cNvPr>
            <p:cNvSpPr/>
            <p:nvPr/>
          </p:nvSpPr>
          <p:spPr>
            <a:xfrm>
              <a:off x="2139312" y="5914823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FDF2B2E-EDCC-194E-A4A9-CF9714A4BAF1}"/>
                </a:ext>
              </a:extLst>
            </p:cNvPr>
            <p:cNvSpPr txBox="1"/>
            <p:nvPr/>
          </p:nvSpPr>
          <p:spPr>
            <a:xfrm>
              <a:off x="2337910" y="6141634"/>
              <a:ext cx="1064367" cy="358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회원탈퇴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472D4EF-9C97-624B-A849-ED71E1049686}"/>
              </a:ext>
            </a:extLst>
          </p:cNvPr>
          <p:cNvGrpSpPr/>
          <p:nvPr/>
        </p:nvGrpSpPr>
        <p:grpSpPr>
          <a:xfrm>
            <a:off x="6447862" y="4334144"/>
            <a:ext cx="1383109" cy="753157"/>
            <a:chOff x="2139312" y="5914823"/>
            <a:chExt cx="1464225" cy="797328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229C2ACD-123E-DA4C-9AFC-0F8AF4B6EFFA}"/>
                </a:ext>
              </a:extLst>
            </p:cNvPr>
            <p:cNvSpPr/>
            <p:nvPr/>
          </p:nvSpPr>
          <p:spPr>
            <a:xfrm>
              <a:off x="2139312" y="5914823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0C667C-E858-3047-8E8C-AA2A9B68DEB9}"/>
                </a:ext>
              </a:extLst>
            </p:cNvPr>
            <p:cNvSpPr txBox="1"/>
            <p:nvPr/>
          </p:nvSpPr>
          <p:spPr>
            <a:xfrm>
              <a:off x="2348137" y="6129084"/>
              <a:ext cx="1064367" cy="358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 err="1"/>
                <a:t>회원목록</a:t>
              </a:r>
              <a:endParaRPr kumimoji="1" lang="ko-KR" altLang="en-US" sz="1600" dirty="0"/>
            </a:p>
          </p:txBody>
        </p:sp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01A243B-E901-A24E-AD9B-A7CB0A361DA5}"/>
              </a:ext>
            </a:extLst>
          </p:cNvPr>
          <p:cNvCxnSpPr>
            <a:cxnSpLocks/>
            <a:stCxn id="95" idx="6"/>
            <a:endCxn id="101" idx="2"/>
          </p:cNvCxnSpPr>
          <p:nvPr/>
        </p:nvCxnSpPr>
        <p:spPr>
          <a:xfrm flipV="1">
            <a:off x="3927171" y="4710723"/>
            <a:ext cx="2520691" cy="1518045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2BD4E42-5978-4D45-9B14-CB21210898E5}"/>
              </a:ext>
            </a:extLst>
          </p:cNvPr>
          <p:cNvCxnSpPr>
            <a:cxnSpLocks/>
            <a:stCxn id="95" idx="6"/>
            <a:endCxn id="98" idx="2"/>
          </p:cNvCxnSpPr>
          <p:nvPr/>
        </p:nvCxnSpPr>
        <p:spPr>
          <a:xfrm flipV="1">
            <a:off x="3927171" y="5619488"/>
            <a:ext cx="3462847" cy="60928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F12BC11-49C5-824A-BF2B-0B1416A27309}"/>
              </a:ext>
            </a:extLst>
          </p:cNvPr>
          <p:cNvCxnSpPr>
            <a:cxnSpLocks/>
            <a:stCxn id="95" idx="6"/>
            <a:endCxn id="35" idx="2"/>
          </p:cNvCxnSpPr>
          <p:nvPr/>
        </p:nvCxnSpPr>
        <p:spPr>
          <a:xfrm>
            <a:off x="3927171" y="6228768"/>
            <a:ext cx="2529093" cy="198697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5714264-AB0D-3744-AFF5-6450C274100D}"/>
              </a:ext>
            </a:extLst>
          </p:cNvPr>
          <p:cNvSpPr txBox="1"/>
          <p:nvPr/>
        </p:nvSpPr>
        <p:spPr>
          <a:xfrm rot="20779435">
            <a:off x="5629079" y="5468202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888E475-F743-B941-8CAB-01A9701DA728}"/>
              </a:ext>
            </a:extLst>
          </p:cNvPr>
          <p:cNvSpPr txBox="1"/>
          <p:nvPr/>
        </p:nvSpPr>
        <p:spPr>
          <a:xfrm rot="19559865">
            <a:off x="4684734" y="5014095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6F0ECED-8A7A-C146-A773-8C9BEFA7E737}"/>
              </a:ext>
            </a:extLst>
          </p:cNvPr>
          <p:cNvSpPr txBox="1"/>
          <p:nvPr/>
        </p:nvSpPr>
        <p:spPr>
          <a:xfrm rot="320992">
            <a:off x="4981749" y="6047259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9DCD778-094F-224E-BD46-276F1D2E8116}"/>
              </a:ext>
            </a:extLst>
          </p:cNvPr>
          <p:cNvCxnSpPr>
            <a:cxnSpLocks/>
            <a:stCxn id="18" idx="3"/>
            <a:endCxn id="62" idx="2"/>
          </p:cNvCxnSpPr>
          <p:nvPr/>
        </p:nvCxnSpPr>
        <p:spPr>
          <a:xfrm>
            <a:off x="2881245" y="640070"/>
            <a:ext cx="1416740" cy="2187330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45337BC2-4EE6-7040-92ED-F7C8D1E400EA}"/>
              </a:ext>
            </a:extLst>
          </p:cNvPr>
          <p:cNvCxnSpPr>
            <a:cxnSpLocks/>
            <a:stCxn id="18" idx="3"/>
            <a:endCxn id="60" idx="1"/>
          </p:cNvCxnSpPr>
          <p:nvPr/>
        </p:nvCxnSpPr>
        <p:spPr>
          <a:xfrm>
            <a:off x="2881245" y="640070"/>
            <a:ext cx="1411307" cy="1068595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484687D4-3758-7E43-BE30-8203AE66ABDE}"/>
              </a:ext>
            </a:extLst>
          </p:cNvPr>
          <p:cNvCxnSpPr>
            <a:cxnSpLocks/>
            <a:stCxn id="18" idx="3"/>
            <a:endCxn id="68" idx="2"/>
          </p:cNvCxnSpPr>
          <p:nvPr/>
        </p:nvCxnSpPr>
        <p:spPr>
          <a:xfrm>
            <a:off x="2881245" y="640070"/>
            <a:ext cx="1417052" cy="3322111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F87BB5D4-898D-1440-AE12-B51F12D1F48A}"/>
              </a:ext>
            </a:extLst>
          </p:cNvPr>
          <p:cNvCxnSpPr>
            <a:cxnSpLocks/>
            <a:stCxn id="24" idx="3"/>
            <a:endCxn id="60" idx="1"/>
          </p:cNvCxnSpPr>
          <p:nvPr/>
        </p:nvCxnSpPr>
        <p:spPr>
          <a:xfrm flipV="1">
            <a:off x="2909820" y="1708665"/>
            <a:ext cx="1382732" cy="1811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A540A00A-2754-214C-B2BD-D9D6AA7A01F6}"/>
              </a:ext>
            </a:extLst>
          </p:cNvPr>
          <p:cNvCxnSpPr>
            <a:cxnSpLocks/>
            <a:stCxn id="24" idx="3"/>
            <a:endCxn id="68" idx="2"/>
          </p:cNvCxnSpPr>
          <p:nvPr/>
        </p:nvCxnSpPr>
        <p:spPr>
          <a:xfrm>
            <a:off x="2909820" y="1889795"/>
            <a:ext cx="1388477" cy="207238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5BD722C-6293-EA43-BA89-EADAAB950877}"/>
              </a:ext>
            </a:extLst>
          </p:cNvPr>
          <p:cNvCxnSpPr>
            <a:cxnSpLocks/>
            <a:stCxn id="24" idx="3"/>
            <a:endCxn id="62" idx="2"/>
          </p:cNvCxnSpPr>
          <p:nvPr/>
        </p:nvCxnSpPr>
        <p:spPr>
          <a:xfrm>
            <a:off x="2909820" y="1889795"/>
            <a:ext cx="1388165" cy="93760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5D812A47-191F-F749-9AA2-B110F948B571}"/>
              </a:ext>
            </a:extLst>
          </p:cNvPr>
          <p:cNvCxnSpPr>
            <a:cxnSpLocks/>
            <a:stCxn id="79" idx="6"/>
            <a:endCxn id="81" idx="4"/>
          </p:cNvCxnSpPr>
          <p:nvPr/>
        </p:nvCxnSpPr>
        <p:spPr>
          <a:xfrm flipV="1">
            <a:off x="9636014" y="2394649"/>
            <a:ext cx="1721169" cy="1309131"/>
          </a:xfrm>
          <a:prstGeom prst="curved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90C896C-6150-8344-BF85-979DE042E7FE}"/>
              </a:ext>
            </a:extLst>
          </p:cNvPr>
          <p:cNvCxnSpPr>
            <a:cxnSpLocks/>
            <a:stCxn id="68" idx="6"/>
            <a:endCxn id="79" idx="3"/>
          </p:cNvCxnSpPr>
          <p:nvPr/>
        </p:nvCxnSpPr>
        <p:spPr>
          <a:xfrm>
            <a:off x="5762522" y="3962181"/>
            <a:ext cx="2623698" cy="234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1DFA097-6127-3546-8358-375E4273A0B7}"/>
              </a:ext>
            </a:extLst>
          </p:cNvPr>
          <p:cNvCxnSpPr>
            <a:cxnSpLocks/>
            <a:stCxn id="68" idx="6"/>
            <a:endCxn id="79" idx="1"/>
          </p:cNvCxnSpPr>
          <p:nvPr/>
        </p:nvCxnSpPr>
        <p:spPr>
          <a:xfrm flipV="1">
            <a:off x="5762522" y="3421882"/>
            <a:ext cx="2623698" cy="540299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2E0C25DF-43EF-304A-BF04-BD964C97B477}"/>
              </a:ext>
            </a:extLst>
          </p:cNvPr>
          <p:cNvCxnSpPr>
            <a:cxnSpLocks/>
            <a:stCxn id="62" idx="6"/>
            <a:endCxn id="85" idx="1"/>
          </p:cNvCxnSpPr>
          <p:nvPr/>
        </p:nvCxnSpPr>
        <p:spPr>
          <a:xfrm flipV="1">
            <a:off x="5762210" y="2410463"/>
            <a:ext cx="2627008" cy="416937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3639BC41-6079-6C4F-8357-529052459C8F}"/>
              </a:ext>
            </a:extLst>
          </p:cNvPr>
          <p:cNvCxnSpPr>
            <a:cxnSpLocks/>
            <a:stCxn id="60" idx="3"/>
            <a:endCxn id="88" idx="1"/>
          </p:cNvCxnSpPr>
          <p:nvPr/>
        </p:nvCxnSpPr>
        <p:spPr>
          <a:xfrm flipV="1">
            <a:off x="5762826" y="1398296"/>
            <a:ext cx="2589483" cy="310369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A16C6CB0-584E-6444-B992-1CFB1FB55623}"/>
              </a:ext>
            </a:extLst>
          </p:cNvPr>
          <p:cNvCxnSpPr>
            <a:cxnSpLocks/>
            <a:stCxn id="62" idx="6"/>
            <a:endCxn id="85" idx="3"/>
          </p:cNvCxnSpPr>
          <p:nvPr/>
        </p:nvCxnSpPr>
        <p:spPr>
          <a:xfrm>
            <a:off x="5762210" y="2827400"/>
            <a:ext cx="2627008" cy="14685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3CBF2AB3-406C-4845-A96B-8282348B2145}"/>
              </a:ext>
            </a:extLst>
          </p:cNvPr>
          <p:cNvCxnSpPr>
            <a:cxnSpLocks/>
            <a:stCxn id="59" idx="6"/>
            <a:endCxn id="88" idx="3"/>
          </p:cNvCxnSpPr>
          <p:nvPr/>
        </p:nvCxnSpPr>
        <p:spPr>
          <a:xfrm>
            <a:off x="5762828" y="1680194"/>
            <a:ext cx="2589481" cy="281898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69D9DB22-26EC-1446-AEBF-6D6517F7BB9F}"/>
              </a:ext>
            </a:extLst>
          </p:cNvPr>
          <p:cNvCxnSpPr>
            <a:cxnSpLocks/>
            <a:stCxn id="85" idx="6"/>
            <a:endCxn id="81" idx="2"/>
          </p:cNvCxnSpPr>
          <p:nvPr/>
        </p:nvCxnSpPr>
        <p:spPr>
          <a:xfrm flipV="1">
            <a:off x="9639012" y="1995985"/>
            <a:ext cx="986058" cy="69637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4C871504-3DF5-3443-86FB-E157077E1049}"/>
              </a:ext>
            </a:extLst>
          </p:cNvPr>
          <p:cNvGrpSpPr/>
          <p:nvPr/>
        </p:nvGrpSpPr>
        <p:grpSpPr>
          <a:xfrm>
            <a:off x="4290171" y="133380"/>
            <a:ext cx="1464225" cy="797328"/>
            <a:chOff x="4090143" y="133380"/>
            <a:chExt cx="1464225" cy="797328"/>
          </a:xfrm>
        </p:grpSpPr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3DC5944F-D28E-9B46-A2A5-D672718EBEC2}"/>
                </a:ext>
              </a:extLst>
            </p:cNvPr>
            <p:cNvSpPr/>
            <p:nvPr/>
          </p:nvSpPr>
          <p:spPr>
            <a:xfrm>
              <a:off x="4090143" y="133380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8A5FA94-B861-2F49-BB83-EA71B945C366}"/>
                </a:ext>
              </a:extLst>
            </p:cNvPr>
            <p:cNvSpPr txBox="1"/>
            <p:nvPr/>
          </p:nvSpPr>
          <p:spPr>
            <a:xfrm>
              <a:off x="4243371" y="365147"/>
              <a:ext cx="11825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Top click list</a:t>
              </a:r>
              <a:endParaRPr kumimoji="1" lang="ko-KR" altLang="en-US" sz="1400" dirty="0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19CD446F-78F9-604B-8C80-B09F403AA073}"/>
              </a:ext>
            </a:extLst>
          </p:cNvPr>
          <p:cNvGrpSpPr/>
          <p:nvPr/>
        </p:nvGrpSpPr>
        <p:grpSpPr>
          <a:xfrm>
            <a:off x="8137878" y="265189"/>
            <a:ext cx="1464225" cy="797328"/>
            <a:chOff x="5973277" y="3123207"/>
            <a:chExt cx="1464225" cy="797328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D9161458-9AE8-B344-A920-AE494CAB22C0}"/>
                </a:ext>
              </a:extLst>
            </p:cNvPr>
            <p:cNvSpPr/>
            <p:nvPr/>
          </p:nvSpPr>
          <p:spPr>
            <a:xfrm>
              <a:off x="5973277" y="3123207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89F6EB0-14D9-FA4B-B53E-6A2DF615761C}"/>
                </a:ext>
              </a:extLst>
            </p:cNvPr>
            <p:cNvSpPr txBox="1"/>
            <p:nvPr/>
          </p:nvSpPr>
          <p:spPr>
            <a:xfrm>
              <a:off x="6228335" y="338337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상세페이지</a:t>
              </a:r>
            </a:p>
          </p:txBody>
        </p:sp>
      </p:grp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E724A80E-8B84-7F49-9D0D-BB7328360B38}"/>
              </a:ext>
            </a:extLst>
          </p:cNvPr>
          <p:cNvCxnSpPr>
            <a:cxnSpLocks/>
            <a:stCxn id="18" idx="3"/>
            <a:endCxn id="195" idx="2"/>
          </p:cNvCxnSpPr>
          <p:nvPr/>
        </p:nvCxnSpPr>
        <p:spPr>
          <a:xfrm flipV="1">
            <a:off x="2881245" y="532044"/>
            <a:ext cx="1408926" cy="108026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4601D726-94AB-894D-8F20-23F73533A9A5}"/>
              </a:ext>
            </a:extLst>
          </p:cNvPr>
          <p:cNvCxnSpPr>
            <a:cxnSpLocks/>
            <a:stCxn id="24" idx="3"/>
            <a:endCxn id="195" idx="2"/>
          </p:cNvCxnSpPr>
          <p:nvPr/>
        </p:nvCxnSpPr>
        <p:spPr>
          <a:xfrm flipV="1">
            <a:off x="2909820" y="532044"/>
            <a:ext cx="1380351" cy="135775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84E42BF1-47BE-8D49-A2D6-341B12EB52B5}"/>
              </a:ext>
            </a:extLst>
          </p:cNvPr>
          <p:cNvCxnSpPr>
            <a:cxnSpLocks/>
            <a:stCxn id="88" idx="6"/>
            <a:endCxn id="81" idx="2"/>
          </p:cNvCxnSpPr>
          <p:nvPr/>
        </p:nvCxnSpPr>
        <p:spPr>
          <a:xfrm>
            <a:off x="9602103" y="1680194"/>
            <a:ext cx="1022967" cy="31579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구부러진 연결선[U] 230">
            <a:extLst>
              <a:ext uri="{FF2B5EF4-FFF2-40B4-BE49-F238E27FC236}">
                <a16:creationId xmlns:a16="http://schemas.microsoft.com/office/drawing/2014/main" id="{601416DA-9361-B549-AA35-F53E3EF133B4}"/>
              </a:ext>
            </a:extLst>
          </p:cNvPr>
          <p:cNvCxnSpPr>
            <a:cxnSpLocks/>
            <a:stCxn id="205" idx="6"/>
            <a:endCxn id="81" idx="0"/>
          </p:cNvCxnSpPr>
          <p:nvPr/>
        </p:nvCxnSpPr>
        <p:spPr>
          <a:xfrm>
            <a:off x="9602103" y="663853"/>
            <a:ext cx="1755080" cy="933468"/>
          </a:xfrm>
          <a:prstGeom prst="curved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[R] 245">
            <a:extLst>
              <a:ext uri="{FF2B5EF4-FFF2-40B4-BE49-F238E27FC236}">
                <a16:creationId xmlns:a16="http://schemas.microsoft.com/office/drawing/2014/main" id="{E38D18F0-7564-E747-9296-ECF5508D3406}"/>
              </a:ext>
            </a:extLst>
          </p:cNvPr>
          <p:cNvCxnSpPr>
            <a:cxnSpLocks/>
            <a:stCxn id="20" idx="1"/>
            <a:endCxn id="9" idx="3"/>
          </p:cNvCxnSpPr>
          <p:nvPr/>
        </p:nvCxnSpPr>
        <p:spPr>
          <a:xfrm flipH="1">
            <a:off x="1499696" y="1133885"/>
            <a:ext cx="586158" cy="4799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[R] 246">
            <a:extLst>
              <a:ext uri="{FF2B5EF4-FFF2-40B4-BE49-F238E27FC236}">
                <a16:creationId xmlns:a16="http://schemas.microsoft.com/office/drawing/2014/main" id="{D2FCE688-A5B0-7246-A493-50DBAD8CA379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>
          <a:xfrm flipH="1" flipV="1">
            <a:off x="1499696" y="1613859"/>
            <a:ext cx="629021" cy="27593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ADB4F8D5-8638-DC4C-B0A9-573904CC5BC8}"/>
              </a:ext>
            </a:extLst>
          </p:cNvPr>
          <p:cNvGrpSpPr/>
          <p:nvPr/>
        </p:nvGrpSpPr>
        <p:grpSpPr>
          <a:xfrm>
            <a:off x="6139837" y="458721"/>
            <a:ext cx="1125886" cy="613089"/>
            <a:chOff x="5973277" y="3123207"/>
            <a:chExt cx="1464225" cy="797328"/>
          </a:xfrm>
        </p:grpSpPr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D31132D1-6733-FD4B-9361-0A9C8116B036}"/>
                </a:ext>
              </a:extLst>
            </p:cNvPr>
            <p:cNvSpPr/>
            <p:nvPr/>
          </p:nvSpPr>
          <p:spPr>
            <a:xfrm>
              <a:off x="5973277" y="3123207"/>
              <a:ext cx="1464225" cy="797328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0D5C9F4C-DBB8-A44C-9D69-2320D10A70AB}"/>
                </a:ext>
              </a:extLst>
            </p:cNvPr>
            <p:cNvSpPr txBox="1"/>
            <p:nvPr/>
          </p:nvSpPr>
          <p:spPr>
            <a:xfrm>
              <a:off x="6191133" y="3352458"/>
              <a:ext cx="1040692" cy="360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위치정보</a:t>
              </a:r>
            </a:p>
          </p:txBody>
        </p:sp>
      </p:grpSp>
      <p:cxnSp>
        <p:nvCxnSpPr>
          <p:cNvPr id="260" name="구부러진 연결선[U] 259">
            <a:extLst>
              <a:ext uri="{FF2B5EF4-FFF2-40B4-BE49-F238E27FC236}">
                <a16:creationId xmlns:a16="http://schemas.microsoft.com/office/drawing/2014/main" id="{B7E3825B-5DB5-D743-93A9-03E451BAAE78}"/>
              </a:ext>
            </a:extLst>
          </p:cNvPr>
          <p:cNvCxnSpPr>
            <a:cxnSpLocks/>
            <a:stCxn id="195" idx="4"/>
            <a:endCxn id="251" idx="4"/>
          </p:cNvCxnSpPr>
          <p:nvPr/>
        </p:nvCxnSpPr>
        <p:spPr>
          <a:xfrm rot="16200000" flipH="1">
            <a:off x="5791981" y="161011"/>
            <a:ext cx="141102" cy="1680496"/>
          </a:xfrm>
          <a:prstGeom prst="curvedConnector3">
            <a:avLst>
              <a:gd name="adj1" fmla="val 26201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구부러진 연결선[U] 263">
            <a:extLst>
              <a:ext uri="{FF2B5EF4-FFF2-40B4-BE49-F238E27FC236}">
                <a16:creationId xmlns:a16="http://schemas.microsoft.com/office/drawing/2014/main" id="{144FDC99-99D8-294A-85DC-10AB1D5B8486}"/>
              </a:ext>
            </a:extLst>
          </p:cNvPr>
          <p:cNvCxnSpPr>
            <a:cxnSpLocks/>
            <a:stCxn id="195" idx="0"/>
            <a:endCxn id="251" idx="0"/>
          </p:cNvCxnSpPr>
          <p:nvPr/>
        </p:nvCxnSpPr>
        <p:spPr>
          <a:xfrm rot="16200000" flipH="1">
            <a:off x="5699861" y="-544198"/>
            <a:ext cx="325341" cy="1680496"/>
          </a:xfrm>
          <a:prstGeom prst="curvedConnector3">
            <a:avLst>
              <a:gd name="adj1" fmla="val -26351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E1F55F09-8FD7-3347-A748-76E3CF6F46E2}"/>
              </a:ext>
            </a:extLst>
          </p:cNvPr>
          <p:cNvCxnSpPr>
            <a:cxnSpLocks/>
            <a:stCxn id="251" idx="6"/>
            <a:endCxn id="205" idx="1"/>
          </p:cNvCxnSpPr>
          <p:nvPr/>
        </p:nvCxnSpPr>
        <p:spPr>
          <a:xfrm flipV="1">
            <a:off x="7265723" y="381955"/>
            <a:ext cx="1086586" cy="383311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37763C08-026B-AC46-B849-E9C6D580D006}"/>
              </a:ext>
            </a:extLst>
          </p:cNvPr>
          <p:cNvCxnSpPr>
            <a:cxnSpLocks/>
            <a:stCxn id="251" idx="4"/>
            <a:endCxn id="205" idx="3"/>
          </p:cNvCxnSpPr>
          <p:nvPr/>
        </p:nvCxnSpPr>
        <p:spPr>
          <a:xfrm flipV="1">
            <a:off x="6702780" y="945751"/>
            <a:ext cx="1649529" cy="12605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03CBAB62-F7DF-1D47-B6D3-BD70B45C40C3}"/>
              </a:ext>
            </a:extLst>
          </p:cNvPr>
          <p:cNvSpPr txBox="1"/>
          <p:nvPr/>
        </p:nvSpPr>
        <p:spPr>
          <a:xfrm rot="20834360">
            <a:off x="6325642" y="3408066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548223-BEB6-EA41-A427-538538C6C1EB}"/>
              </a:ext>
            </a:extLst>
          </p:cNvPr>
          <p:cNvSpPr txBox="1"/>
          <p:nvPr/>
        </p:nvSpPr>
        <p:spPr>
          <a:xfrm>
            <a:off x="6739818" y="3691565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5D2202C-F344-804C-B2A9-452D85F531FD}"/>
              </a:ext>
            </a:extLst>
          </p:cNvPr>
          <p:cNvSpPr txBox="1"/>
          <p:nvPr/>
        </p:nvSpPr>
        <p:spPr>
          <a:xfrm>
            <a:off x="6797131" y="2615300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27B0262-6D82-6A41-ACDD-7B235228ED21}"/>
              </a:ext>
            </a:extLst>
          </p:cNvPr>
          <p:cNvSpPr txBox="1"/>
          <p:nvPr/>
        </p:nvSpPr>
        <p:spPr>
          <a:xfrm rot="20961977">
            <a:off x="6421490" y="2325762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415EEFC-7AE1-DF4C-A05D-EFED2142B831}"/>
              </a:ext>
            </a:extLst>
          </p:cNvPr>
          <p:cNvSpPr txBox="1"/>
          <p:nvPr/>
        </p:nvSpPr>
        <p:spPr>
          <a:xfrm rot="21063484">
            <a:off x="6431126" y="1244408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C52701F-10CB-4E4C-B774-6B374B4E9049}"/>
              </a:ext>
            </a:extLst>
          </p:cNvPr>
          <p:cNvSpPr txBox="1"/>
          <p:nvPr/>
        </p:nvSpPr>
        <p:spPr>
          <a:xfrm rot="349180">
            <a:off x="6739818" y="1570884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0E2CA738-F3A2-9E4B-B396-BB0C56AED25A}"/>
              </a:ext>
            </a:extLst>
          </p:cNvPr>
          <p:cNvSpPr txBox="1"/>
          <p:nvPr/>
        </p:nvSpPr>
        <p:spPr>
          <a:xfrm rot="20479788">
            <a:off x="7233652" y="240917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39348C2E-F296-5E48-8412-AC14AF5F5B95}"/>
              </a:ext>
            </a:extLst>
          </p:cNvPr>
          <p:cNvSpPr txBox="1"/>
          <p:nvPr/>
        </p:nvSpPr>
        <p:spPr>
          <a:xfrm rot="21284084">
            <a:off x="7077146" y="713343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DE8777E-7765-8B46-B25A-62FF1A9F0175}"/>
              </a:ext>
            </a:extLst>
          </p:cNvPr>
          <p:cNvSpPr txBox="1"/>
          <p:nvPr/>
        </p:nvSpPr>
        <p:spPr>
          <a:xfrm rot="1228762">
            <a:off x="10142801" y="609217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E73CE127-0CAE-834E-8D6F-F46233104228}"/>
              </a:ext>
            </a:extLst>
          </p:cNvPr>
          <p:cNvSpPr txBox="1"/>
          <p:nvPr/>
        </p:nvSpPr>
        <p:spPr>
          <a:xfrm rot="1098223">
            <a:off x="9508103" y="1526304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4620FC50-56D4-BE49-B9CD-4B53A42C0F95}"/>
              </a:ext>
            </a:extLst>
          </p:cNvPr>
          <p:cNvSpPr txBox="1"/>
          <p:nvPr/>
        </p:nvSpPr>
        <p:spPr>
          <a:xfrm rot="19608970">
            <a:off x="9380028" y="2112948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D589A7AA-8A46-B847-82B6-FEBB63DF0FFA}"/>
              </a:ext>
            </a:extLst>
          </p:cNvPr>
          <p:cNvSpPr txBox="1"/>
          <p:nvPr/>
        </p:nvSpPr>
        <p:spPr>
          <a:xfrm rot="19665592">
            <a:off x="9989318" y="3044182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E818982-7483-4147-ABA2-9A781D3881EB}"/>
              </a:ext>
            </a:extLst>
          </p:cNvPr>
          <p:cNvSpPr txBox="1"/>
          <p:nvPr/>
        </p:nvSpPr>
        <p:spPr>
          <a:xfrm rot="640993">
            <a:off x="5434405" y="108168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179D8D96-04C0-A24E-8AF0-671B3BB27ED9}"/>
              </a:ext>
            </a:extLst>
          </p:cNvPr>
          <p:cNvSpPr txBox="1"/>
          <p:nvPr/>
        </p:nvSpPr>
        <p:spPr>
          <a:xfrm>
            <a:off x="5244694" y="974122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&lt;&lt;include&gt;&gt;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66986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3E4CCBD-FA98-2C4C-B699-9521E935EE07}"/>
              </a:ext>
            </a:extLst>
          </p:cNvPr>
          <p:cNvCxnSpPr/>
          <p:nvPr/>
        </p:nvCxnSpPr>
        <p:spPr>
          <a:xfrm>
            <a:off x="3851564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2F80D17-AC80-C34E-9378-3CEA2D26A127}"/>
              </a:ext>
            </a:extLst>
          </p:cNvPr>
          <p:cNvCxnSpPr/>
          <p:nvPr/>
        </p:nvCxnSpPr>
        <p:spPr>
          <a:xfrm>
            <a:off x="8340437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98BCE6-F047-8D4A-8274-F7F406A03811}"/>
              </a:ext>
            </a:extLst>
          </p:cNvPr>
          <p:cNvSpPr txBox="1"/>
          <p:nvPr/>
        </p:nvSpPr>
        <p:spPr>
          <a:xfrm>
            <a:off x="691418" y="567941"/>
            <a:ext cx="230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NDEX</a:t>
            </a:r>
            <a:endParaRPr kumimoji="1" lang="ko-KR" altLang="en-US" sz="6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9ADC776-D70A-5C4F-A343-9181C0298BC5}"/>
              </a:ext>
            </a:extLst>
          </p:cNvPr>
          <p:cNvSpPr/>
          <p:nvPr/>
        </p:nvSpPr>
        <p:spPr>
          <a:xfrm>
            <a:off x="3567545" y="2105894"/>
            <a:ext cx="568037" cy="5680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E43F39-0D0E-2E44-8800-90472A8F1FB9}"/>
              </a:ext>
            </a:extLst>
          </p:cNvPr>
          <p:cNvSpPr/>
          <p:nvPr/>
        </p:nvSpPr>
        <p:spPr>
          <a:xfrm>
            <a:off x="3553688" y="4475015"/>
            <a:ext cx="568037" cy="5680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5E4AAD-93CA-DD4E-8C1A-883BA6DA5621}"/>
              </a:ext>
            </a:extLst>
          </p:cNvPr>
          <p:cNvSpPr/>
          <p:nvPr/>
        </p:nvSpPr>
        <p:spPr>
          <a:xfrm>
            <a:off x="8035636" y="4530432"/>
            <a:ext cx="568037" cy="5680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3F6BEE-9C12-5E41-8016-DEB6430B253D}"/>
              </a:ext>
            </a:extLst>
          </p:cNvPr>
          <p:cNvSpPr/>
          <p:nvPr/>
        </p:nvSpPr>
        <p:spPr>
          <a:xfrm>
            <a:off x="8035636" y="2161300"/>
            <a:ext cx="568037" cy="5680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2362E1-C389-A848-9B96-B196DCCA9CA2}"/>
              </a:ext>
            </a:extLst>
          </p:cNvPr>
          <p:cNvSpPr/>
          <p:nvPr/>
        </p:nvSpPr>
        <p:spPr>
          <a:xfrm>
            <a:off x="4133103" y="1863273"/>
            <a:ext cx="116102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cap="none" spc="0" dirty="0">
                <a:ln w="3175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82E165-21FB-5745-AFB1-E5C5AE09FB16}"/>
              </a:ext>
            </a:extLst>
          </p:cNvPr>
          <p:cNvSpPr/>
          <p:nvPr/>
        </p:nvSpPr>
        <p:spPr>
          <a:xfrm>
            <a:off x="2388812" y="4249066"/>
            <a:ext cx="116102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cap="none" spc="0" dirty="0">
                <a:ln w="3175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940B23-702A-E04A-A11B-5D22B5F36496}"/>
              </a:ext>
            </a:extLst>
          </p:cNvPr>
          <p:cNvSpPr/>
          <p:nvPr/>
        </p:nvSpPr>
        <p:spPr>
          <a:xfrm>
            <a:off x="8603673" y="1916715"/>
            <a:ext cx="116102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cap="none" spc="0" dirty="0">
                <a:ln w="3175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1421D-C99E-A141-AD5B-D1365ABE5F7A}"/>
              </a:ext>
            </a:extLst>
          </p:cNvPr>
          <p:cNvSpPr/>
          <p:nvPr/>
        </p:nvSpPr>
        <p:spPr>
          <a:xfrm>
            <a:off x="8645239" y="4262971"/>
            <a:ext cx="116102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cap="none" spc="0" dirty="0">
                <a:ln w="3175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04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E2F56C-627A-EE40-8874-DAB80A152AF8}"/>
              </a:ext>
            </a:extLst>
          </p:cNvPr>
          <p:cNvGrpSpPr/>
          <p:nvPr/>
        </p:nvGrpSpPr>
        <p:grpSpPr>
          <a:xfrm>
            <a:off x="595394" y="4288865"/>
            <a:ext cx="2102761" cy="989719"/>
            <a:chOff x="666243" y="3244985"/>
            <a:chExt cx="2102761" cy="9897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319830-FB94-1F4D-8CD2-631466F3FCD8}"/>
                </a:ext>
              </a:extLst>
            </p:cNvPr>
            <p:cNvSpPr txBox="1"/>
            <p:nvPr/>
          </p:nvSpPr>
          <p:spPr>
            <a:xfrm>
              <a:off x="1227172" y="3244985"/>
              <a:ext cx="1541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2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Structure </a:t>
              </a:r>
              <a:endParaRPr lang="en" altLang="ko-KR" sz="2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0F0B7D-9475-3449-B193-BB88035A6553}"/>
                </a:ext>
              </a:extLst>
            </p:cNvPr>
            <p:cNvSpPr txBox="1"/>
            <p:nvPr/>
          </p:nvSpPr>
          <p:spPr>
            <a:xfrm>
              <a:off x="666243" y="3588373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 err="1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설계구조</a:t>
              </a:r>
              <a:endParaRPr kumimoji="1" lang="ko-KR" altLang="en-US" sz="3600" b="1" dirty="0">
                <a:solidFill>
                  <a:srgbClr val="FF9826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A3B49D9-862D-1140-8C5E-B44D4947DB96}"/>
              </a:ext>
            </a:extLst>
          </p:cNvPr>
          <p:cNvGrpSpPr/>
          <p:nvPr/>
        </p:nvGrpSpPr>
        <p:grpSpPr>
          <a:xfrm>
            <a:off x="9706643" y="4276825"/>
            <a:ext cx="2510363" cy="1015663"/>
            <a:chOff x="666243" y="3219041"/>
            <a:chExt cx="2510363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B42AF5-C165-DD4F-B1F9-B9232098553E}"/>
                </a:ext>
              </a:extLst>
            </p:cNvPr>
            <p:cNvSpPr txBox="1"/>
            <p:nvPr/>
          </p:nvSpPr>
          <p:spPr>
            <a:xfrm>
              <a:off x="702339" y="3219041"/>
              <a:ext cx="24742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Countermeasure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7768A7-5680-A44C-A724-B573496DBDBA}"/>
                </a:ext>
              </a:extLst>
            </p:cNvPr>
            <p:cNvSpPr txBox="1"/>
            <p:nvPr/>
          </p:nvSpPr>
          <p:spPr>
            <a:xfrm>
              <a:off x="666243" y="3588373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보완점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EBAFDFA-C1FA-644A-95A9-F4E1528C1342}"/>
              </a:ext>
            </a:extLst>
          </p:cNvPr>
          <p:cNvGrpSpPr/>
          <p:nvPr/>
        </p:nvGrpSpPr>
        <p:grpSpPr>
          <a:xfrm>
            <a:off x="9633651" y="1882129"/>
            <a:ext cx="2031325" cy="1019613"/>
            <a:chOff x="666243" y="3215091"/>
            <a:chExt cx="2031325" cy="10196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90457F-B83D-6F4D-8E60-41DA3851F586}"/>
                </a:ext>
              </a:extLst>
            </p:cNvPr>
            <p:cNvSpPr txBox="1"/>
            <p:nvPr/>
          </p:nvSpPr>
          <p:spPr>
            <a:xfrm>
              <a:off x="692828" y="3215091"/>
              <a:ext cx="1227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Process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6BB8CE-F6E1-0A4B-8261-6A344AF3C337}"/>
                </a:ext>
              </a:extLst>
            </p:cNvPr>
            <p:cNvSpPr txBox="1"/>
            <p:nvPr/>
          </p:nvSpPr>
          <p:spPr>
            <a:xfrm>
              <a:off x="666243" y="3588373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 err="1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작동과정</a:t>
              </a:r>
              <a:endParaRPr kumimoji="1" lang="ko-KR" altLang="en-US" sz="3600" b="1" dirty="0">
                <a:solidFill>
                  <a:srgbClr val="FF9826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F35988-2E92-544D-BE0E-A6CAFD55391D}"/>
              </a:ext>
            </a:extLst>
          </p:cNvPr>
          <p:cNvGrpSpPr/>
          <p:nvPr/>
        </p:nvGrpSpPr>
        <p:grpSpPr>
          <a:xfrm>
            <a:off x="5234541" y="1873172"/>
            <a:ext cx="2031325" cy="1047323"/>
            <a:chOff x="666243" y="3187381"/>
            <a:chExt cx="2031325" cy="104732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BCDB9-458B-6045-A6DF-FFFB3C08DE8F}"/>
                </a:ext>
              </a:extLst>
            </p:cNvPr>
            <p:cNvSpPr txBox="1"/>
            <p:nvPr/>
          </p:nvSpPr>
          <p:spPr>
            <a:xfrm>
              <a:off x="678973" y="3187381"/>
              <a:ext cx="1208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DevEnv</a:t>
              </a:r>
              <a:endPara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3F0FFC-B3FC-CA42-982C-EE68B409B618}"/>
                </a:ext>
              </a:extLst>
            </p:cNvPr>
            <p:cNvSpPr txBox="1"/>
            <p:nvPr/>
          </p:nvSpPr>
          <p:spPr>
            <a:xfrm>
              <a:off x="666243" y="3588373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개발환경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72A60F-4ED0-7240-9D8B-1CEF91FCFB42}"/>
              </a:ext>
            </a:extLst>
          </p:cNvPr>
          <p:cNvSpPr txBox="1"/>
          <p:nvPr/>
        </p:nvSpPr>
        <p:spPr>
          <a:xfrm>
            <a:off x="332514" y="234429"/>
            <a:ext cx="39277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600" b="1" dirty="0">
                <a:solidFill>
                  <a:srgbClr val="FF982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</a:t>
            </a:r>
            <a:endParaRPr kumimoji="1" lang="ko-KR" altLang="en-US" sz="9600" b="1" dirty="0">
              <a:solidFill>
                <a:srgbClr val="FF9826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B8FAA9C5-F92A-4340-9090-E94BF86102D3}"/>
              </a:ext>
            </a:extLst>
          </p:cNvPr>
          <p:cNvCxnSpPr/>
          <p:nvPr/>
        </p:nvCxnSpPr>
        <p:spPr>
          <a:xfrm>
            <a:off x="942110" y="1482431"/>
            <a:ext cx="18426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69526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48011DC-6352-3A43-A72E-2E91E5B366E8}"/>
              </a:ext>
            </a:extLst>
          </p:cNvPr>
          <p:cNvGrpSpPr/>
          <p:nvPr/>
        </p:nvGrpSpPr>
        <p:grpSpPr>
          <a:xfrm>
            <a:off x="339439" y="399640"/>
            <a:ext cx="2979919" cy="1165920"/>
            <a:chOff x="339439" y="399640"/>
            <a:chExt cx="2979919" cy="116592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4FF4725-C1D3-A141-8436-AC339DC474B0}"/>
                </a:ext>
              </a:extLst>
            </p:cNvPr>
            <p:cNvGrpSpPr/>
            <p:nvPr/>
          </p:nvGrpSpPr>
          <p:grpSpPr>
            <a:xfrm>
              <a:off x="339439" y="399640"/>
              <a:ext cx="2979919" cy="1015663"/>
              <a:chOff x="4191002" y="1327894"/>
              <a:chExt cx="2979919" cy="101566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6E9D836-3BF5-BB42-BDF4-D23375F7CF62}"/>
                  </a:ext>
                </a:extLst>
              </p:cNvPr>
              <p:cNvSpPr/>
              <p:nvPr/>
            </p:nvSpPr>
            <p:spPr>
              <a:xfrm>
                <a:off x="4191002" y="1327894"/>
                <a:ext cx="1161027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6000" b="1" cap="none" spc="0" dirty="0">
                    <a:ln w="3175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01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41ADF39-0B4F-114C-A692-2310DAF3E790}"/>
                  </a:ext>
                </a:extLst>
              </p:cNvPr>
              <p:cNvGrpSpPr/>
              <p:nvPr/>
            </p:nvGrpSpPr>
            <p:grpSpPr>
              <a:xfrm>
                <a:off x="5139596" y="1344207"/>
                <a:ext cx="2031325" cy="995953"/>
                <a:chOff x="568819" y="3221505"/>
                <a:chExt cx="2031325" cy="995953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8FA49A0-933D-A04D-8922-93EC57364D28}"/>
                    </a:ext>
                  </a:extLst>
                </p:cNvPr>
                <p:cNvSpPr txBox="1"/>
                <p:nvPr/>
              </p:nvSpPr>
              <p:spPr>
                <a:xfrm>
                  <a:off x="575340" y="3221505"/>
                  <a:ext cx="12089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400" dirty="0" err="1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DevEnv</a:t>
                  </a:r>
                  <a:endParaRPr kumimoji="1" lang="en-US" altLang="ko-KR" sz="24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17F9A19-491E-4047-88CA-6287B7706908}"/>
                    </a:ext>
                  </a:extLst>
                </p:cNvPr>
                <p:cNvSpPr txBox="1"/>
                <p:nvPr/>
              </p:nvSpPr>
              <p:spPr>
                <a:xfrm>
                  <a:off x="568819" y="3571127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3600" b="1" dirty="0">
                      <a:solidFill>
                        <a:srgbClr val="FF9826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개발환경</a:t>
                  </a:r>
                </a:p>
              </p:txBody>
            </p:sp>
          </p:grpSp>
        </p:grp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C6E45DAB-AAA2-984B-B5AF-AD5C4AD64A95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1" y="1482436"/>
              <a:ext cx="210589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87F3120-1D80-7F47-89E6-C1053915F657}"/>
                </a:ext>
              </a:extLst>
            </p:cNvPr>
            <p:cNvSpPr/>
            <p:nvPr/>
          </p:nvSpPr>
          <p:spPr>
            <a:xfrm>
              <a:off x="3144976" y="141316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365E8E8-041F-A545-9539-A279B1692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051808"/>
              </p:ext>
            </p:extLst>
          </p:nvPr>
        </p:nvGraphicFramePr>
        <p:xfrm>
          <a:off x="4005272" y="566732"/>
          <a:ext cx="7653329" cy="59794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2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7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구현</a:t>
                      </a: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적용기술</a:t>
                      </a: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버전</a:t>
                      </a: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기본언어</a:t>
                      </a: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Java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1.8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프레임워크</a:t>
                      </a: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Spring Frame Work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5.2.3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MVC </a:t>
                      </a:r>
                      <a:r>
                        <a:rPr lang="ko-KR" altLang="en-US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프레임워크</a:t>
                      </a: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523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JSTL, </a:t>
                      </a:r>
                      <a:r>
                        <a:rPr lang="en-US" altLang="ko-KR" sz="1700" b="0" i="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spEL</a:t>
                      </a:r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 JSP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View</a:t>
                      </a:r>
                      <a:r>
                        <a:rPr lang="en-US" altLang="ko-KR" sz="1700" b="0" i="0" baseline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700" b="0" i="0" baseline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프레임워크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523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MyBatis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3.5.3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JDBC</a:t>
                      </a:r>
                      <a:r>
                        <a:rPr lang="en-US" altLang="ko-KR" sz="1700" b="0" i="0" baseline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700" b="0" i="0" baseline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프레임워크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화면구현</a:t>
                      </a: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HTML5, semantic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Web </a:t>
                      </a:r>
                      <a:r>
                        <a:rPr lang="ko-KR" altLang="en-US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화면구현</a:t>
                      </a: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523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CSS2,</a:t>
                      </a:r>
                      <a:r>
                        <a:rPr lang="en-US" altLang="ko-KR" sz="1700" b="0" i="0" baseline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JS, </a:t>
                      </a:r>
                      <a:r>
                        <a:rPr lang="en-US" altLang="ko-KR" sz="1700" b="0" i="0" baseline="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Jquery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UI</a:t>
                      </a:r>
                      <a:r>
                        <a:rPr lang="ko-KR" altLang="en-US" sz="1700" b="0" i="0" baseline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구현</a:t>
                      </a:r>
                      <a:r>
                        <a:rPr lang="en-US" altLang="ko-KR" sz="1700" b="0" i="0" baseline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,Interactive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537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BootStrap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UI </a:t>
                      </a:r>
                      <a:r>
                        <a:rPr lang="ko-KR" altLang="en-US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구현</a:t>
                      </a: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개발도구</a:t>
                      </a: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STS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3.9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537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Vscode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1.4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537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SublimeText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4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DBMS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Oracle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11g </a:t>
                      </a:r>
                      <a:r>
                        <a:rPr lang="en-US" altLang="ko-KR" sz="1700" b="0" i="0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xe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4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DB</a:t>
                      </a:r>
                      <a:r>
                        <a:rPr lang="en-US" altLang="ko-KR" sz="1700" b="0" i="0" baseline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700" b="0" i="0" baseline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도구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SQL Developer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4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Server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Tomcat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i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9.0</a:t>
                      </a:r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0" i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75552" marR="75552" marT="37776" marB="37776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7696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034DCDD-4E0A-ED42-A9AC-DE38C6EA693F}"/>
              </a:ext>
            </a:extLst>
          </p:cNvPr>
          <p:cNvGrpSpPr/>
          <p:nvPr/>
        </p:nvGrpSpPr>
        <p:grpSpPr>
          <a:xfrm>
            <a:off x="339439" y="164105"/>
            <a:ext cx="2979919" cy="1165920"/>
            <a:chOff x="339439" y="399640"/>
            <a:chExt cx="2979919" cy="116592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1A7CD54-69A7-8F4B-AD62-CC92A8BD9A43}"/>
                </a:ext>
              </a:extLst>
            </p:cNvPr>
            <p:cNvGrpSpPr/>
            <p:nvPr/>
          </p:nvGrpSpPr>
          <p:grpSpPr>
            <a:xfrm>
              <a:off x="339439" y="399640"/>
              <a:ext cx="2979919" cy="1015663"/>
              <a:chOff x="4191002" y="1327894"/>
              <a:chExt cx="2979919" cy="101566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1B00F95-E25D-174C-8808-44406C20AC84}"/>
                  </a:ext>
                </a:extLst>
              </p:cNvPr>
              <p:cNvSpPr/>
              <p:nvPr/>
            </p:nvSpPr>
            <p:spPr>
              <a:xfrm>
                <a:off x="4191002" y="1327894"/>
                <a:ext cx="1161027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6000" b="1" cap="none" spc="0" dirty="0">
                    <a:ln w="3175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02</a:t>
                </a: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1FA4143-53FE-7B41-BE64-3791F1E493A8}"/>
                  </a:ext>
                </a:extLst>
              </p:cNvPr>
              <p:cNvGrpSpPr/>
              <p:nvPr/>
            </p:nvGrpSpPr>
            <p:grpSpPr>
              <a:xfrm>
                <a:off x="5139596" y="1344207"/>
                <a:ext cx="2031325" cy="995953"/>
                <a:chOff x="568819" y="3221505"/>
                <a:chExt cx="2031325" cy="99595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3C1D974-A36F-744C-9AAC-06F77C2FC4E4}"/>
                    </a:ext>
                  </a:extLst>
                </p:cNvPr>
                <p:cNvSpPr txBox="1"/>
                <p:nvPr/>
              </p:nvSpPr>
              <p:spPr>
                <a:xfrm>
                  <a:off x="575340" y="3221505"/>
                  <a:ext cx="154183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" altLang="ko-KR" sz="240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Structure </a:t>
                  </a:r>
                  <a:endParaRPr lang="en" altLang="ko-KR" sz="2400" dirty="0"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  <a:p>
                  <a:endParaRPr kumimoji="1" lang="en-US" altLang="ko-KR" sz="24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728452-415E-3D47-A9D6-58F2254620B4}"/>
                    </a:ext>
                  </a:extLst>
                </p:cNvPr>
                <p:cNvSpPr txBox="1"/>
                <p:nvPr/>
              </p:nvSpPr>
              <p:spPr>
                <a:xfrm>
                  <a:off x="568819" y="3571127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3600" b="1" dirty="0" err="1">
                      <a:solidFill>
                        <a:srgbClr val="FF9826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설계구조</a:t>
                  </a:r>
                  <a:endParaRPr kumimoji="1" lang="ko-KR" altLang="en-US" sz="3600" b="1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F269B172-7AF9-7449-B424-642B347EF1AC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1" y="1482436"/>
              <a:ext cx="210589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FE86EB6-E17D-1E4A-8DE9-505E430343CE}"/>
                </a:ext>
              </a:extLst>
            </p:cNvPr>
            <p:cNvSpPr/>
            <p:nvPr/>
          </p:nvSpPr>
          <p:spPr>
            <a:xfrm>
              <a:off x="3144976" y="141316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AF44EEC-C834-934B-9A03-235F62145B1D}"/>
              </a:ext>
            </a:extLst>
          </p:cNvPr>
          <p:cNvGrpSpPr/>
          <p:nvPr/>
        </p:nvGrpSpPr>
        <p:grpSpPr>
          <a:xfrm>
            <a:off x="319501" y="1782758"/>
            <a:ext cx="5321946" cy="4784291"/>
            <a:chOff x="291791" y="1921308"/>
            <a:chExt cx="5321946" cy="478429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2698DFF-B62B-9549-AD1A-AA08377A342E}"/>
                </a:ext>
              </a:extLst>
            </p:cNvPr>
            <p:cNvGrpSpPr/>
            <p:nvPr/>
          </p:nvGrpSpPr>
          <p:grpSpPr>
            <a:xfrm>
              <a:off x="956992" y="1921308"/>
              <a:ext cx="4238382" cy="923330"/>
              <a:chOff x="5653302" y="626985"/>
              <a:chExt cx="4238382" cy="92333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97E54F3-5502-1449-A64D-32E9B49AC60F}"/>
                  </a:ext>
                </a:extLst>
              </p:cNvPr>
              <p:cNvGrpSpPr/>
              <p:nvPr/>
            </p:nvGrpSpPr>
            <p:grpSpPr>
              <a:xfrm>
                <a:off x="5653302" y="626985"/>
                <a:ext cx="4238382" cy="923330"/>
                <a:chOff x="2000024" y="1729411"/>
                <a:chExt cx="4238382" cy="869813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05ABDD-E993-BD41-82EA-EFAD23979A68}"/>
                    </a:ext>
                  </a:extLst>
                </p:cNvPr>
                <p:cNvSpPr txBox="1"/>
                <p:nvPr/>
              </p:nvSpPr>
              <p:spPr>
                <a:xfrm>
                  <a:off x="2626520" y="1992643"/>
                  <a:ext cx="3611886" cy="5508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3200" b="1" dirty="0" err="1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이터베이스</a:t>
                  </a:r>
                  <a:r>
                    <a:rPr kumimoji="1" lang="ko-KR" altLang="en-US" sz="3200" b="1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모델링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D74502C-FA7B-EC4E-9AD1-B7DA4737AC7A}"/>
                    </a:ext>
                  </a:extLst>
                </p:cNvPr>
                <p:cNvSpPr txBox="1"/>
                <p:nvPr/>
              </p:nvSpPr>
              <p:spPr>
                <a:xfrm>
                  <a:off x="2000024" y="1729411"/>
                  <a:ext cx="877163" cy="869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5400" b="1" dirty="0">
                      <a:solidFill>
                        <a:srgbClr val="FF9826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데</a:t>
                  </a:r>
                </a:p>
              </p:txBody>
            </p:sp>
          </p:grpSp>
          <p:cxnSp>
            <p:nvCxnSpPr>
              <p:cNvPr id="35" name="직선 연결선[R] 34">
                <a:extLst>
                  <a:ext uri="{FF2B5EF4-FFF2-40B4-BE49-F238E27FC236}">
                    <a16:creationId xmlns:a16="http://schemas.microsoft.com/office/drawing/2014/main" id="{BB689A83-85FC-8243-A9EA-CB64B9B25E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6725" y="1526526"/>
                <a:ext cx="3445608" cy="1385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E55523E-FA8B-9E49-88AA-ED864892B1D5}"/>
                </a:ext>
              </a:extLst>
            </p:cNvPr>
            <p:cNvGrpSpPr/>
            <p:nvPr/>
          </p:nvGrpSpPr>
          <p:grpSpPr>
            <a:xfrm>
              <a:off x="291791" y="3007029"/>
              <a:ext cx="5321946" cy="2031162"/>
              <a:chOff x="122890" y="1864594"/>
              <a:chExt cx="6821556" cy="26035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5C83724-F4BC-C945-83B2-912C2C504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3946" y="2232894"/>
                <a:ext cx="2730500" cy="18669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2120E814-5AA5-DB48-A27A-91BF53EFC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890" y="1864594"/>
                <a:ext cx="2946400" cy="2603500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E8AFF08-5E39-7649-A760-A7B314499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765" r="2753"/>
              <a:stretch/>
            </p:blipFill>
            <p:spPr>
              <a:xfrm>
                <a:off x="3012840" y="2459187"/>
                <a:ext cx="1228816" cy="1295404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46BE9C1-AEB3-8649-8D78-D6EAD8706AAF}"/>
                </a:ext>
              </a:extLst>
            </p:cNvPr>
            <p:cNvGrpSpPr/>
            <p:nvPr/>
          </p:nvGrpSpPr>
          <p:grpSpPr>
            <a:xfrm>
              <a:off x="574974" y="5117758"/>
              <a:ext cx="4810840" cy="1587841"/>
              <a:chOff x="339439" y="5159323"/>
              <a:chExt cx="4810840" cy="158784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D1B670D-0AEB-F045-9E68-343FE70322F8}"/>
                  </a:ext>
                </a:extLst>
              </p:cNvPr>
              <p:cNvSpPr/>
              <p:nvPr/>
            </p:nvSpPr>
            <p:spPr>
              <a:xfrm>
                <a:off x="339439" y="5159323"/>
                <a:ext cx="4810840" cy="1587841"/>
              </a:xfrm>
              <a:prstGeom prst="rect">
                <a:avLst/>
              </a:prstGeom>
              <a:solidFill>
                <a:schemeClr val="tx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3146B1-75C6-4840-9BC0-5C20BE08C04E}"/>
                  </a:ext>
                </a:extLst>
              </p:cNvPr>
              <p:cNvSpPr txBox="1"/>
              <p:nvPr/>
            </p:nvSpPr>
            <p:spPr>
              <a:xfrm>
                <a:off x="543587" y="5368869"/>
                <a:ext cx="44053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TBL_READ_BOOK</a:t>
                </a:r>
                <a:r>
                  <a:rPr kumimoji="1" lang="ko-KR" altLang="en-US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테이블에 </a:t>
                </a:r>
                <a:endParaRPr kumimoji="1" lang="en-US" altLang="ko-KR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kumimoji="1" lang="en-US" altLang="ko-KR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B_CODE</a:t>
                </a:r>
                <a:r>
                  <a:rPr kumimoji="1" lang="ko-KR" altLang="en-US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를</a:t>
                </a:r>
                <a:r>
                  <a:rPr kumimoji="1" lang="ko-KR" altLang="en-US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FK</a:t>
                </a:r>
                <a:r>
                  <a:rPr kumimoji="1" lang="ko-KR" altLang="en-US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로 지정하여</a:t>
                </a:r>
                <a:r>
                  <a:rPr kumimoji="1" lang="en-US" altLang="ko-KR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,</a:t>
                </a:r>
              </a:p>
              <a:p>
                <a:pPr algn="ctr"/>
                <a:r>
                  <a:rPr kumimoji="1" lang="ko-KR" altLang="en-US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도서코드가</a:t>
                </a:r>
                <a:r>
                  <a:rPr kumimoji="1" lang="ko-KR" altLang="en-US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일치하는 도서의 </a:t>
                </a:r>
                <a:endParaRPr kumimoji="1" lang="en-US" altLang="ko-KR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kumimoji="1" lang="ko-KR" altLang="en-US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독서록</a:t>
                </a:r>
                <a:r>
                  <a:rPr kumimoji="1" lang="ko-KR" altLang="en-US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목록이 출력되도록 설계했습니다</a:t>
                </a:r>
                <a:r>
                  <a:rPr kumimoji="1" lang="en-US" altLang="ko-KR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</a:t>
                </a:r>
                <a:endParaRPr kumimoji="1" lang="ko-KR" altLang="en-US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39" name="직각 삼각형[R] 38">
                <a:extLst>
                  <a:ext uri="{FF2B5EF4-FFF2-40B4-BE49-F238E27FC236}">
                    <a16:creationId xmlns:a16="http://schemas.microsoft.com/office/drawing/2014/main" id="{7F0A69DC-1E9F-514A-B273-6ABC90DAB0F1}"/>
                  </a:ext>
                </a:extLst>
              </p:cNvPr>
              <p:cNvSpPr/>
              <p:nvPr/>
            </p:nvSpPr>
            <p:spPr>
              <a:xfrm rot="10800000">
                <a:off x="4488873" y="5280020"/>
                <a:ext cx="540327" cy="552744"/>
              </a:xfrm>
              <a:prstGeom prst="rtTriangle">
                <a:avLst/>
              </a:prstGeom>
              <a:solidFill>
                <a:srgbClr val="FF98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6A7228-8F61-8A40-959C-6C5A45701999}"/>
              </a:ext>
            </a:extLst>
          </p:cNvPr>
          <p:cNvSpPr/>
          <p:nvPr/>
        </p:nvSpPr>
        <p:spPr>
          <a:xfrm>
            <a:off x="221674" y="1579415"/>
            <a:ext cx="5666509" cy="5181604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DDC6976-119C-5B41-AB01-18F964F142D0}"/>
              </a:ext>
            </a:extLst>
          </p:cNvPr>
          <p:cNvGrpSpPr/>
          <p:nvPr/>
        </p:nvGrpSpPr>
        <p:grpSpPr>
          <a:xfrm>
            <a:off x="8959258" y="406695"/>
            <a:ext cx="2596907" cy="923330"/>
            <a:chOff x="7244716" y="4612306"/>
            <a:chExt cx="2596907" cy="92333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8D77FB-C30B-2645-A92F-A67BFABF712F}"/>
                </a:ext>
              </a:extLst>
            </p:cNvPr>
            <p:cNvSpPr txBox="1"/>
            <p:nvPr/>
          </p:nvSpPr>
          <p:spPr>
            <a:xfrm>
              <a:off x="7871212" y="4891734"/>
              <a:ext cx="19704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키지 구조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698745-4071-FD42-AD66-FAA256F4190D}"/>
                </a:ext>
              </a:extLst>
            </p:cNvPr>
            <p:cNvSpPr txBox="1"/>
            <p:nvPr/>
          </p:nvSpPr>
          <p:spPr>
            <a:xfrm>
              <a:off x="7244716" y="4612306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5400" b="1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패</a:t>
              </a:r>
            </a:p>
          </p:txBody>
        </p: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1F1EE359-95E7-BE46-91E1-882CC308561B}"/>
                </a:ext>
              </a:extLst>
            </p:cNvPr>
            <p:cNvCxnSpPr>
              <a:cxnSpLocks/>
            </p:cNvCxnSpPr>
            <p:nvPr/>
          </p:nvCxnSpPr>
          <p:spPr>
            <a:xfrm>
              <a:off x="7473758" y="5525701"/>
              <a:ext cx="200088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40540D-FE3A-4E4C-BC90-370EA8F09F84}"/>
              </a:ext>
            </a:extLst>
          </p:cNvPr>
          <p:cNvSpPr/>
          <p:nvPr/>
        </p:nvSpPr>
        <p:spPr>
          <a:xfrm>
            <a:off x="7316158" y="5327691"/>
            <a:ext cx="4006879" cy="13224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rgbClr val="FF982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MVC </a:t>
            </a:r>
            <a:r>
              <a:rPr kumimoji="1" lang="ko-KR" altLang="en-US" sz="1600" dirty="0">
                <a:solidFill>
                  <a:srgbClr val="FF982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패턴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기반으로</a:t>
            </a:r>
            <a:endParaRPr kumimoji="1" lang="en-US" altLang="ko-KR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전반을 테이블 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구현기능별로 </a:t>
            </a:r>
            <a:endParaRPr kumimoji="1" lang="en-US" altLang="ko-KR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구분하여 설계했습니다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2144D88-3897-8F4D-8BD2-5B89D567CBB5}"/>
              </a:ext>
            </a:extLst>
          </p:cNvPr>
          <p:cNvSpPr/>
          <p:nvPr/>
        </p:nvSpPr>
        <p:spPr>
          <a:xfrm>
            <a:off x="6595544" y="221674"/>
            <a:ext cx="5257017" cy="6544259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각 삼각형[R] 56">
            <a:extLst>
              <a:ext uri="{FF2B5EF4-FFF2-40B4-BE49-F238E27FC236}">
                <a16:creationId xmlns:a16="http://schemas.microsoft.com/office/drawing/2014/main" id="{57D7A38E-7BE0-1D42-8E1F-0BC7BA1F31B7}"/>
              </a:ext>
            </a:extLst>
          </p:cNvPr>
          <p:cNvSpPr/>
          <p:nvPr/>
        </p:nvSpPr>
        <p:spPr>
          <a:xfrm rot="10800000">
            <a:off x="10778828" y="5430983"/>
            <a:ext cx="443346" cy="443346"/>
          </a:xfrm>
          <a:prstGeom prst="rtTriangle">
            <a:avLst/>
          </a:prstGeom>
          <a:solidFill>
            <a:srgbClr val="FF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AD311EB-7B60-3544-A9CF-FD32F3D38C58}"/>
              </a:ext>
            </a:extLst>
          </p:cNvPr>
          <p:cNvGrpSpPr/>
          <p:nvPr/>
        </p:nvGrpSpPr>
        <p:grpSpPr>
          <a:xfrm>
            <a:off x="7212486" y="1488744"/>
            <a:ext cx="4226930" cy="3698098"/>
            <a:chOff x="7122546" y="1488744"/>
            <a:chExt cx="3920157" cy="369809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96F5545-595A-6A43-ADB4-BD081CC3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2546" y="1488744"/>
              <a:ext cx="2165751" cy="3686172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0BAEC69B-C77D-0F41-9641-4687D59AB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87023" y="1500539"/>
              <a:ext cx="1755680" cy="3686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6523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F65667-932D-3340-AC89-D4D901CC56BA}"/>
              </a:ext>
            </a:extLst>
          </p:cNvPr>
          <p:cNvGrpSpPr/>
          <p:nvPr/>
        </p:nvGrpSpPr>
        <p:grpSpPr>
          <a:xfrm>
            <a:off x="173429" y="154998"/>
            <a:ext cx="2979919" cy="1165920"/>
            <a:chOff x="339439" y="399640"/>
            <a:chExt cx="2979919" cy="116592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52163E5-16F9-614D-A6DD-D884703E2532}"/>
                </a:ext>
              </a:extLst>
            </p:cNvPr>
            <p:cNvGrpSpPr/>
            <p:nvPr/>
          </p:nvGrpSpPr>
          <p:grpSpPr>
            <a:xfrm>
              <a:off x="339439" y="399640"/>
              <a:ext cx="2979919" cy="1015663"/>
              <a:chOff x="4191002" y="1327894"/>
              <a:chExt cx="2979919" cy="101566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7D58E6F-1DF7-1C4E-9853-A022F4EDC10A}"/>
                  </a:ext>
                </a:extLst>
              </p:cNvPr>
              <p:cNvSpPr/>
              <p:nvPr/>
            </p:nvSpPr>
            <p:spPr>
              <a:xfrm>
                <a:off x="4191002" y="1327894"/>
                <a:ext cx="1161027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6000" b="1" cap="none" spc="0" dirty="0">
                    <a:ln w="3175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03</a:t>
                </a: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B551A38-8D88-194E-A7BD-8A35E327A181}"/>
                  </a:ext>
                </a:extLst>
              </p:cNvPr>
              <p:cNvGrpSpPr/>
              <p:nvPr/>
            </p:nvGrpSpPr>
            <p:grpSpPr>
              <a:xfrm>
                <a:off x="5139596" y="1344207"/>
                <a:ext cx="2031325" cy="995953"/>
                <a:chOff x="568819" y="3221505"/>
                <a:chExt cx="2031325" cy="99595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F14D234-5D6B-C045-8376-537621F8F125}"/>
                    </a:ext>
                  </a:extLst>
                </p:cNvPr>
                <p:cNvSpPr txBox="1"/>
                <p:nvPr/>
              </p:nvSpPr>
              <p:spPr>
                <a:xfrm>
                  <a:off x="575340" y="3221505"/>
                  <a:ext cx="122706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" altLang="ko-KR" sz="2400" dirty="0">
                      <a:effectLst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Process</a:t>
                  </a:r>
                </a:p>
                <a:p>
                  <a:endParaRPr kumimoji="1" lang="en-US" altLang="ko-KR" sz="24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6446B1-0C36-B942-B274-3EB242C293EA}"/>
                    </a:ext>
                  </a:extLst>
                </p:cNvPr>
                <p:cNvSpPr txBox="1"/>
                <p:nvPr/>
              </p:nvSpPr>
              <p:spPr>
                <a:xfrm>
                  <a:off x="568819" y="3571127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3600" b="1" dirty="0" err="1">
                      <a:solidFill>
                        <a:srgbClr val="FF9826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작동과정</a:t>
                  </a:r>
                  <a:endParaRPr kumimoji="1" lang="ko-KR" altLang="en-US" sz="3600" b="1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754431A5-7DDD-3241-B26E-B2B633EC276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1" y="1482436"/>
              <a:ext cx="210589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943F32D-FE29-BF49-8083-394B6FF9C212}"/>
                </a:ext>
              </a:extLst>
            </p:cNvPr>
            <p:cNvSpPr/>
            <p:nvPr/>
          </p:nvSpPr>
          <p:spPr>
            <a:xfrm>
              <a:off x="3144976" y="141316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AFD44FA9-29D8-7D4D-B1B3-312BCAE93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13" y="2469181"/>
            <a:ext cx="4194371" cy="21191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2EE9C6C-7677-D247-BA25-951121499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097" y="612955"/>
            <a:ext cx="2692491" cy="14509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692CBEE-E656-554C-B606-41FD77FCB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986" y="613546"/>
            <a:ext cx="2706039" cy="145593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4C73CA-9504-5341-9527-32CCAD49467A}"/>
              </a:ext>
            </a:extLst>
          </p:cNvPr>
          <p:cNvSpPr/>
          <p:nvPr/>
        </p:nvSpPr>
        <p:spPr>
          <a:xfrm>
            <a:off x="4302433" y="2482752"/>
            <a:ext cx="207873" cy="11420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B873E0-78B0-3E4C-ADE9-595D34EFD801}"/>
              </a:ext>
            </a:extLst>
          </p:cNvPr>
          <p:cNvSpPr/>
          <p:nvPr/>
        </p:nvSpPr>
        <p:spPr>
          <a:xfrm>
            <a:off x="3488924" y="602534"/>
            <a:ext cx="941040" cy="10520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402B84-F3D8-F744-B9D0-8D29476F7C1B}"/>
              </a:ext>
            </a:extLst>
          </p:cNvPr>
          <p:cNvSpPr/>
          <p:nvPr/>
        </p:nvSpPr>
        <p:spPr>
          <a:xfrm>
            <a:off x="5782826" y="2446305"/>
            <a:ext cx="949569" cy="16365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F0A080-C42B-3B43-A2B0-DC2A60BFBECD}"/>
              </a:ext>
            </a:extLst>
          </p:cNvPr>
          <p:cNvSpPr/>
          <p:nvPr/>
        </p:nvSpPr>
        <p:spPr>
          <a:xfrm>
            <a:off x="6504976" y="1457562"/>
            <a:ext cx="2247138" cy="15178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A01C02E-44C0-CC4F-B8E7-231C518E3A62}"/>
              </a:ext>
            </a:extLst>
          </p:cNvPr>
          <p:cNvSpPr/>
          <p:nvPr/>
        </p:nvSpPr>
        <p:spPr>
          <a:xfrm>
            <a:off x="8851900" y="621876"/>
            <a:ext cx="53975" cy="53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AD2F389-52E3-464C-9131-F197E8E592B0}"/>
              </a:ext>
            </a:extLst>
          </p:cNvPr>
          <p:cNvSpPr/>
          <p:nvPr/>
        </p:nvSpPr>
        <p:spPr>
          <a:xfrm>
            <a:off x="5866258" y="625263"/>
            <a:ext cx="53975" cy="53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AEE94E3-B13B-FE44-8877-94D42924CD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15" t="6962" r="18925" b="24524"/>
          <a:stretch/>
        </p:blipFill>
        <p:spPr>
          <a:xfrm>
            <a:off x="9504545" y="777356"/>
            <a:ext cx="2223446" cy="176682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1FCC309-BD24-934E-83D7-C08F5CC0E3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43" r="22504" b="25476"/>
          <a:stretch/>
        </p:blipFill>
        <p:spPr>
          <a:xfrm>
            <a:off x="9633375" y="2922489"/>
            <a:ext cx="2067722" cy="2039983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FD431D-DFEB-2D4F-8C36-F6D0D48D35C6}"/>
              </a:ext>
            </a:extLst>
          </p:cNvPr>
          <p:cNvSpPr/>
          <p:nvPr/>
        </p:nvSpPr>
        <p:spPr>
          <a:xfrm>
            <a:off x="7976704" y="2446305"/>
            <a:ext cx="387304" cy="16365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F8B846E-6547-3348-A52A-C0C281ED3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5271" y="5153918"/>
            <a:ext cx="2981207" cy="1604469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067C9F8E-02EA-FD4D-9CC4-BBA78FF68BB4}"/>
              </a:ext>
            </a:extLst>
          </p:cNvPr>
          <p:cNvGrpSpPr/>
          <p:nvPr/>
        </p:nvGrpSpPr>
        <p:grpSpPr>
          <a:xfrm>
            <a:off x="76509" y="4254732"/>
            <a:ext cx="3065919" cy="1825679"/>
            <a:chOff x="370902" y="1980784"/>
            <a:chExt cx="3065919" cy="182567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E9C807D-FCF4-DD44-9328-87EABEE8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652" y="2300657"/>
              <a:ext cx="2966169" cy="1505806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F0E7B1-F933-3E45-8B25-01E0E79DB1F3}"/>
                </a:ext>
              </a:extLst>
            </p:cNvPr>
            <p:cNvSpPr txBox="1"/>
            <p:nvPr/>
          </p:nvSpPr>
          <p:spPr>
            <a:xfrm>
              <a:off x="370902" y="1980784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독서록리스트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7424BD5-372A-7C45-89E5-DB2A6678360A}"/>
              </a:ext>
            </a:extLst>
          </p:cNvPr>
          <p:cNvGrpSpPr/>
          <p:nvPr/>
        </p:nvGrpSpPr>
        <p:grpSpPr>
          <a:xfrm>
            <a:off x="72596" y="1690428"/>
            <a:ext cx="3100529" cy="1844517"/>
            <a:chOff x="370902" y="4257019"/>
            <a:chExt cx="3100529" cy="184451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CAF1CF8-CD2C-4A48-AD35-715990B5F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0652" y="4588934"/>
              <a:ext cx="2961407" cy="151260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FDD5F4-B969-2541-9FF1-ED83049FFDB9}"/>
                </a:ext>
              </a:extLst>
            </p:cNvPr>
            <p:cNvSpPr txBox="1"/>
            <p:nvPr/>
          </p:nvSpPr>
          <p:spPr>
            <a:xfrm>
              <a:off x="370902" y="4257019"/>
              <a:ext cx="31005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리스트를 클릭하면 보이는 </a:t>
              </a:r>
              <a:r>
                <a:rPr kumimoji="1" lang="en-US" altLang="ko-KR" sz="1600" b="1" dirty="0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view</a:t>
              </a:r>
              <a:endParaRPr kumimoji="1" lang="ko-KR" altLang="en-US" sz="16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7B6AC06-9FB6-2C4A-B1C5-5F7DF8FAE1D7}"/>
              </a:ext>
            </a:extLst>
          </p:cNvPr>
          <p:cNvSpPr txBox="1"/>
          <p:nvPr/>
        </p:nvSpPr>
        <p:spPr>
          <a:xfrm>
            <a:off x="3217839" y="254837"/>
            <a:ext cx="1563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검색창</a:t>
            </a:r>
            <a:r>
              <a:rPr kumimoji="1" lang="en-US" altLang="ko-KR" sz="16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6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책이름</a:t>
            </a:r>
            <a:r>
              <a:rPr kumimoji="1" lang="en-US" altLang="ko-KR" sz="16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R" altLang="en-US" sz="16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28D99B-9FB7-6C4D-9054-02BFAA0D0C05}"/>
              </a:ext>
            </a:extLst>
          </p:cNvPr>
          <p:cNvSpPr txBox="1"/>
          <p:nvPr/>
        </p:nvSpPr>
        <p:spPr>
          <a:xfrm>
            <a:off x="6185590" y="240769"/>
            <a:ext cx="142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검색창</a:t>
            </a:r>
            <a:r>
              <a:rPr kumimoji="1" lang="en-US" altLang="ko-KR" sz="16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(ISBN)</a:t>
            </a:r>
            <a:endParaRPr kumimoji="1" lang="ko-KR" altLang="en-US" sz="16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C30345-30F7-6A4F-AF8A-E79F8024ABCF}"/>
              </a:ext>
            </a:extLst>
          </p:cNvPr>
          <p:cNvSpPr txBox="1"/>
          <p:nvPr/>
        </p:nvSpPr>
        <p:spPr>
          <a:xfrm>
            <a:off x="4042072" y="21423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메인화면</a:t>
            </a:r>
            <a:endParaRPr kumimoji="1" lang="ko-KR" altLang="en-US" sz="16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FA8938-4E73-BA4D-AAD4-D117ADF71DC5}"/>
              </a:ext>
            </a:extLst>
          </p:cNvPr>
          <p:cNvGrpSpPr/>
          <p:nvPr/>
        </p:nvGrpSpPr>
        <p:grpSpPr>
          <a:xfrm>
            <a:off x="3474852" y="4794092"/>
            <a:ext cx="3043990" cy="1964295"/>
            <a:chOff x="4143645" y="4726469"/>
            <a:chExt cx="3043990" cy="196429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24101F5-1F0B-1541-BAA2-736B688E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20262" y="5095801"/>
              <a:ext cx="2967373" cy="159496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F3139CA-4EAF-2F40-98F5-D01636319A2F}"/>
                </a:ext>
              </a:extLst>
            </p:cNvPr>
            <p:cNvSpPr txBox="1"/>
            <p:nvPr/>
          </p:nvSpPr>
          <p:spPr>
            <a:xfrm>
              <a:off x="4143645" y="4726469"/>
              <a:ext cx="2109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err="1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독서록</a:t>
              </a:r>
              <a:r>
                <a:rPr kumimoji="1" lang="ko-KR" altLang="en-US" sz="1600" b="1" dirty="0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600" b="1" dirty="0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insert modal</a:t>
              </a:r>
              <a:endParaRPr kumimoji="1" lang="ko-KR" altLang="en-US" sz="16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5E02B5B-6E3D-C84C-BD1B-B9F793A7D659}"/>
              </a:ext>
            </a:extLst>
          </p:cNvPr>
          <p:cNvSpPr txBox="1"/>
          <p:nvPr/>
        </p:nvSpPr>
        <p:spPr>
          <a:xfrm>
            <a:off x="7280228" y="4780272"/>
            <a:ext cx="1425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독서록</a:t>
            </a:r>
            <a:r>
              <a:rPr kumimoji="1" lang="ko-KR" altLang="en-US" sz="16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6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insert</a:t>
            </a:r>
            <a:endParaRPr kumimoji="1" lang="ko-KR" altLang="en-US" sz="16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50D0F5-0A5F-F740-971D-D987F3757D16}"/>
              </a:ext>
            </a:extLst>
          </p:cNvPr>
          <p:cNvSpPr txBox="1"/>
          <p:nvPr/>
        </p:nvSpPr>
        <p:spPr>
          <a:xfrm>
            <a:off x="9682236" y="49508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7631CF-AF19-F34D-8900-12F379F626C4}"/>
              </a:ext>
            </a:extLst>
          </p:cNvPr>
          <p:cNvSpPr txBox="1"/>
          <p:nvPr/>
        </p:nvSpPr>
        <p:spPr>
          <a:xfrm>
            <a:off x="9722577" y="265242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로그인</a:t>
            </a:r>
          </a:p>
        </p:txBody>
      </p:sp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D65C2ECA-873A-CF4E-9BB4-E1185EDC3AC6}"/>
              </a:ext>
            </a:extLst>
          </p:cNvPr>
          <p:cNvCxnSpPr>
            <a:stCxn id="41" idx="3"/>
            <a:endCxn id="65" idx="1"/>
          </p:cNvCxnSpPr>
          <p:nvPr/>
        </p:nvCxnSpPr>
        <p:spPr>
          <a:xfrm>
            <a:off x="8364008" y="2528130"/>
            <a:ext cx="1358569" cy="293569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94EBBDC1-30C9-9844-A8AE-16095D98DE28}"/>
              </a:ext>
            </a:extLst>
          </p:cNvPr>
          <p:cNvCxnSpPr>
            <a:stCxn id="41" idx="0"/>
            <a:endCxn id="64" idx="1"/>
          </p:cNvCxnSpPr>
          <p:nvPr/>
        </p:nvCxnSpPr>
        <p:spPr>
          <a:xfrm rot="5400000" flipH="1" flipV="1">
            <a:off x="8035323" y="799392"/>
            <a:ext cx="1781946" cy="1511880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23A2311-CF91-8349-853B-889660314184}"/>
              </a:ext>
            </a:extLst>
          </p:cNvPr>
          <p:cNvCxnSpPr>
            <a:endCxn id="55" idx="3"/>
          </p:cNvCxnSpPr>
          <p:nvPr/>
        </p:nvCxnSpPr>
        <p:spPr>
          <a:xfrm rot="16200000" flipV="1">
            <a:off x="4427450" y="777752"/>
            <a:ext cx="2022191" cy="1314915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4D5171E-0A13-4E45-AFEF-044C66BF2809}"/>
              </a:ext>
            </a:extLst>
          </p:cNvPr>
          <p:cNvCxnSpPr/>
          <p:nvPr/>
        </p:nvCxnSpPr>
        <p:spPr>
          <a:xfrm>
            <a:off x="6096000" y="439502"/>
            <a:ext cx="17798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57ECABE-02DE-B04A-B30C-D6846E6ECCE8}"/>
              </a:ext>
            </a:extLst>
          </p:cNvPr>
          <p:cNvSpPr/>
          <p:nvPr/>
        </p:nvSpPr>
        <p:spPr>
          <a:xfrm>
            <a:off x="4510306" y="3892364"/>
            <a:ext cx="3466398" cy="78960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FBD54678-9AE5-D240-8AEF-39C9E41818AC}"/>
              </a:ext>
            </a:extLst>
          </p:cNvPr>
          <p:cNvCxnSpPr>
            <a:stCxn id="78" idx="1"/>
            <a:endCxn id="54" idx="3"/>
          </p:cNvCxnSpPr>
          <p:nvPr/>
        </p:nvCxnSpPr>
        <p:spPr>
          <a:xfrm rot="10800000">
            <a:off x="3173126" y="1859706"/>
            <a:ext cx="1337181" cy="2427463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F1A306FA-890C-2244-9521-083002E9A2E1}"/>
              </a:ext>
            </a:extLst>
          </p:cNvPr>
          <p:cNvCxnSpPr>
            <a:cxnSpLocks/>
            <a:stCxn id="30" idx="1"/>
            <a:endCxn id="53" idx="3"/>
          </p:cNvCxnSpPr>
          <p:nvPr/>
        </p:nvCxnSpPr>
        <p:spPr>
          <a:xfrm rot="10800000" flipV="1">
            <a:off x="1492281" y="2539853"/>
            <a:ext cx="2810152" cy="1884155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3F22F4-97D4-1042-98BB-2752A7A1CC9E}"/>
              </a:ext>
            </a:extLst>
          </p:cNvPr>
          <p:cNvSpPr/>
          <p:nvPr/>
        </p:nvSpPr>
        <p:spPr>
          <a:xfrm>
            <a:off x="2620579" y="5956152"/>
            <a:ext cx="231228" cy="11420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937FF264-C312-5A48-AEC2-38EEDE4F66AA}"/>
              </a:ext>
            </a:extLst>
          </p:cNvPr>
          <p:cNvCxnSpPr>
            <a:cxnSpLocks/>
          </p:cNvCxnSpPr>
          <p:nvPr/>
        </p:nvCxnSpPr>
        <p:spPr>
          <a:xfrm flipV="1">
            <a:off x="2856696" y="4978758"/>
            <a:ext cx="623045" cy="1034496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080CCC9-9298-174D-8297-213E497221D9}"/>
              </a:ext>
            </a:extLst>
          </p:cNvPr>
          <p:cNvCxnSpPr>
            <a:stCxn id="59" idx="3"/>
            <a:endCxn id="63" idx="1"/>
          </p:cNvCxnSpPr>
          <p:nvPr/>
        </p:nvCxnSpPr>
        <p:spPr>
          <a:xfrm flipV="1">
            <a:off x="5584597" y="4949549"/>
            <a:ext cx="1695631" cy="1382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5CE9D22-062D-3549-AF62-EE471AC270DB}"/>
              </a:ext>
            </a:extLst>
          </p:cNvPr>
          <p:cNvSpPr/>
          <p:nvPr/>
        </p:nvSpPr>
        <p:spPr>
          <a:xfrm>
            <a:off x="10336108" y="4287167"/>
            <a:ext cx="665146" cy="30115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9" name="꺾인 연결선[E] 98">
            <a:extLst>
              <a:ext uri="{FF2B5EF4-FFF2-40B4-BE49-F238E27FC236}">
                <a16:creationId xmlns:a16="http://schemas.microsoft.com/office/drawing/2014/main" id="{5E0B4075-527F-F44F-9262-A0E4860B4F1A}"/>
              </a:ext>
            </a:extLst>
          </p:cNvPr>
          <p:cNvCxnSpPr/>
          <p:nvPr/>
        </p:nvCxnSpPr>
        <p:spPr>
          <a:xfrm rot="16200000" flipV="1">
            <a:off x="8605638" y="2191967"/>
            <a:ext cx="3477376" cy="648154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6589A8-6C5C-3F4B-8B5B-CA0F5065A4F8}"/>
              </a:ext>
            </a:extLst>
          </p:cNvPr>
          <p:cNvSpPr/>
          <p:nvPr/>
        </p:nvSpPr>
        <p:spPr>
          <a:xfrm>
            <a:off x="6474172" y="596230"/>
            <a:ext cx="1059792" cy="9896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123D4E-C205-5745-9A38-1E6BED1A19E3}"/>
              </a:ext>
            </a:extLst>
          </p:cNvPr>
          <p:cNvSpPr/>
          <p:nvPr/>
        </p:nvSpPr>
        <p:spPr>
          <a:xfrm>
            <a:off x="3544891" y="1452710"/>
            <a:ext cx="2197997" cy="276735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491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C5025CB-686F-4C4B-881C-CF89952C18BA}"/>
              </a:ext>
            </a:extLst>
          </p:cNvPr>
          <p:cNvGrpSpPr/>
          <p:nvPr/>
        </p:nvGrpSpPr>
        <p:grpSpPr>
          <a:xfrm>
            <a:off x="173429" y="154998"/>
            <a:ext cx="2979919" cy="1165920"/>
            <a:chOff x="339439" y="399640"/>
            <a:chExt cx="2979919" cy="11659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8801E7-D287-4946-B512-98948F385AA1}"/>
                </a:ext>
              </a:extLst>
            </p:cNvPr>
            <p:cNvGrpSpPr/>
            <p:nvPr/>
          </p:nvGrpSpPr>
          <p:grpSpPr>
            <a:xfrm>
              <a:off x="339439" y="399640"/>
              <a:ext cx="2979919" cy="1015663"/>
              <a:chOff x="4191002" y="1327894"/>
              <a:chExt cx="2979919" cy="101566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DA4F91F-199B-874B-8F29-D79D943E2766}"/>
                  </a:ext>
                </a:extLst>
              </p:cNvPr>
              <p:cNvSpPr/>
              <p:nvPr/>
            </p:nvSpPr>
            <p:spPr>
              <a:xfrm>
                <a:off x="4191002" y="1327894"/>
                <a:ext cx="1161027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6000" b="1" cap="none" spc="0" dirty="0">
                    <a:ln w="3175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03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C8FF3F7-82FF-AB41-84E9-04674D66EDB8}"/>
                  </a:ext>
                </a:extLst>
              </p:cNvPr>
              <p:cNvGrpSpPr/>
              <p:nvPr/>
            </p:nvGrpSpPr>
            <p:grpSpPr>
              <a:xfrm>
                <a:off x="5139596" y="1344207"/>
                <a:ext cx="2031325" cy="995953"/>
                <a:chOff x="568819" y="3221505"/>
                <a:chExt cx="2031325" cy="995953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6EC2A1-1896-514B-A9B5-7CB12D6F442E}"/>
                    </a:ext>
                  </a:extLst>
                </p:cNvPr>
                <p:cNvSpPr txBox="1"/>
                <p:nvPr/>
              </p:nvSpPr>
              <p:spPr>
                <a:xfrm>
                  <a:off x="575340" y="3221505"/>
                  <a:ext cx="122706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" altLang="ko-KR" sz="2400" dirty="0">
                      <a:effectLst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Process</a:t>
                  </a:r>
                </a:p>
                <a:p>
                  <a:endParaRPr kumimoji="1" lang="en-US" altLang="ko-KR" sz="24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7FD2A7-4642-B144-868B-BA91AC4BD0D7}"/>
                    </a:ext>
                  </a:extLst>
                </p:cNvPr>
                <p:cNvSpPr txBox="1"/>
                <p:nvPr/>
              </p:nvSpPr>
              <p:spPr>
                <a:xfrm>
                  <a:off x="568819" y="3571127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3600" b="1" dirty="0" err="1">
                      <a:solidFill>
                        <a:srgbClr val="FF9826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작동과정</a:t>
                  </a:r>
                  <a:endParaRPr kumimoji="1" lang="ko-KR" altLang="en-US" sz="3600" b="1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520A2F8-5A4A-A940-838D-2BDC5A7754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1" y="1482436"/>
              <a:ext cx="210589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D58BC42-3D72-8942-9ADC-BEB1F670460A}"/>
                </a:ext>
              </a:extLst>
            </p:cNvPr>
            <p:cNvSpPr/>
            <p:nvPr/>
          </p:nvSpPr>
          <p:spPr>
            <a:xfrm>
              <a:off x="3144976" y="141316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AAE1BEB-4ADB-5842-B7A1-95E7C578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39" y="1428384"/>
            <a:ext cx="10346193" cy="522724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E6F56-FF10-2B4A-963E-EEDE5FF617AC}"/>
              </a:ext>
            </a:extLst>
          </p:cNvPr>
          <p:cNvSpPr/>
          <p:nvPr/>
        </p:nvSpPr>
        <p:spPr>
          <a:xfrm>
            <a:off x="10493115" y="1482436"/>
            <a:ext cx="827437" cy="226443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7FDF8E-19F8-5341-BE11-9B6D8CA8FEAC}"/>
              </a:ext>
            </a:extLst>
          </p:cNvPr>
          <p:cNvSpPr/>
          <p:nvPr/>
        </p:nvSpPr>
        <p:spPr>
          <a:xfrm>
            <a:off x="4941886" y="1353521"/>
            <a:ext cx="2476260" cy="42407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D2A1471-537B-DF46-BDB5-2DE334ECF85E}"/>
              </a:ext>
            </a:extLst>
          </p:cNvPr>
          <p:cNvGrpSpPr/>
          <p:nvPr/>
        </p:nvGrpSpPr>
        <p:grpSpPr>
          <a:xfrm>
            <a:off x="7941283" y="415347"/>
            <a:ext cx="2819400" cy="830997"/>
            <a:chOff x="6096000" y="415953"/>
            <a:chExt cx="2819400" cy="830997"/>
          </a:xfrm>
        </p:grpSpPr>
        <p:sp>
          <p:nvSpPr>
            <p:cNvPr id="18" name="오각형[P] 17">
              <a:extLst>
                <a:ext uri="{FF2B5EF4-FFF2-40B4-BE49-F238E27FC236}">
                  <a16:creationId xmlns:a16="http://schemas.microsoft.com/office/drawing/2014/main" id="{C7A88920-46B1-E247-AF43-9EE7DB3D5E72}"/>
                </a:ext>
              </a:extLst>
            </p:cNvPr>
            <p:cNvSpPr/>
            <p:nvPr/>
          </p:nvSpPr>
          <p:spPr>
            <a:xfrm rot="10800000">
              <a:off x="6096000" y="415953"/>
              <a:ext cx="2819400" cy="830997"/>
            </a:xfrm>
            <a:prstGeom prst="homePlate">
              <a:avLst/>
            </a:prstGeom>
            <a:solidFill>
              <a:schemeClr val="tx1">
                <a:alpha val="7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9" name="직각 삼각형[R] 18">
              <a:extLst>
                <a:ext uri="{FF2B5EF4-FFF2-40B4-BE49-F238E27FC236}">
                  <a16:creationId xmlns:a16="http://schemas.microsoft.com/office/drawing/2014/main" id="{0633442D-321E-814C-9697-0E77A897336C}"/>
                </a:ext>
              </a:extLst>
            </p:cNvPr>
            <p:cNvSpPr/>
            <p:nvPr/>
          </p:nvSpPr>
          <p:spPr>
            <a:xfrm rot="2714138">
              <a:off x="6297095" y="6097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004E7-7D9F-1E45-941D-EAB3ED42E2C6}"/>
                </a:ext>
              </a:extLst>
            </p:cNvPr>
            <p:cNvSpPr txBox="1"/>
            <p:nvPr/>
          </p:nvSpPr>
          <p:spPr>
            <a:xfrm>
              <a:off x="6679258" y="523047"/>
              <a:ext cx="2175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Select Tag</a:t>
              </a:r>
              <a:r>
                <a:rPr kumimoji="1" lang="ko-KR" altLang="en-US" sz="16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이용한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r>
                <a:rPr kumimoji="1" lang="ko-KR" altLang="en-US" sz="16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검색 옵션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과 </a:t>
              </a:r>
              <a:r>
                <a:rPr kumimoji="1" lang="ko-KR" altLang="en-US" sz="16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검색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기능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9B34AE-7873-9544-9619-94DA542C2B99}"/>
              </a:ext>
            </a:extLst>
          </p:cNvPr>
          <p:cNvGrpSpPr/>
          <p:nvPr/>
        </p:nvGrpSpPr>
        <p:grpSpPr>
          <a:xfrm rot="10800000">
            <a:off x="7886700" y="2016153"/>
            <a:ext cx="2819400" cy="830997"/>
            <a:chOff x="7886700" y="2016153"/>
            <a:chExt cx="2819400" cy="830997"/>
          </a:xfrm>
        </p:grpSpPr>
        <p:sp>
          <p:nvSpPr>
            <p:cNvPr id="26" name="오각형[P] 25">
              <a:extLst>
                <a:ext uri="{FF2B5EF4-FFF2-40B4-BE49-F238E27FC236}">
                  <a16:creationId xmlns:a16="http://schemas.microsoft.com/office/drawing/2014/main" id="{EB38E772-0D6E-3C44-9E25-CB32B64152C2}"/>
                </a:ext>
              </a:extLst>
            </p:cNvPr>
            <p:cNvSpPr/>
            <p:nvPr/>
          </p:nvSpPr>
          <p:spPr>
            <a:xfrm rot="10800000">
              <a:off x="7886700" y="2016153"/>
              <a:ext cx="2819400" cy="830997"/>
            </a:xfrm>
            <a:prstGeom prst="homePlate">
              <a:avLst/>
            </a:prstGeom>
            <a:solidFill>
              <a:schemeClr val="tx1">
                <a:alpha val="7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직각 삼각형[R] 26">
              <a:extLst>
                <a:ext uri="{FF2B5EF4-FFF2-40B4-BE49-F238E27FC236}">
                  <a16:creationId xmlns:a16="http://schemas.microsoft.com/office/drawing/2014/main" id="{C43F97D7-0038-B744-86F8-97DE7CF82F84}"/>
                </a:ext>
              </a:extLst>
            </p:cNvPr>
            <p:cNvSpPr/>
            <p:nvPr/>
          </p:nvSpPr>
          <p:spPr>
            <a:xfrm rot="2714138">
              <a:off x="8087795" y="22099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1D635B-7F42-4C48-9B5B-1AFC0F9778CD}"/>
                </a:ext>
              </a:extLst>
            </p:cNvPr>
            <p:cNvSpPr txBox="1"/>
            <p:nvPr/>
          </p:nvSpPr>
          <p:spPr>
            <a:xfrm rot="10800000">
              <a:off x="8482718" y="2159403"/>
              <a:ext cx="20971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Interceptor</a:t>
              </a:r>
              <a:r>
                <a:rPr kumimoji="1" lang="ko-KR" altLang="en-US" sz="16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이용한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r>
                <a:rPr kumimoji="1" lang="ko-KR" altLang="en-US" sz="16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로그인</a:t>
              </a:r>
              <a:r>
                <a:rPr kumimoji="1" lang="en-US" altLang="ko-KR" sz="16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kumimoji="1" lang="ko-KR" altLang="en-US" sz="16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아웃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기능</a:t>
              </a:r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51E0D1D5-3AEF-A845-847B-2AC06F363FC1}"/>
              </a:ext>
            </a:extLst>
          </p:cNvPr>
          <p:cNvCxnSpPr>
            <a:cxnSpLocks/>
          </p:cNvCxnSpPr>
          <p:nvPr/>
        </p:nvCxnSpPr>
        <p:spPr>
          <a:xfrm flipH="1" flipV="1">
            <a:off x="1424498" y="1790701"/>
            <a:ext cx="346616" cy="45958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EBDD80F-55BC-3546-AFC9-6E0C6D44AB9F}"/>
              </a:ext>
            </a:extLst>
          </p:cNvPr>
          <p:cNvGrpSpPr/>
          <p:nvPr/>
        </p:nvGrpSpPr>
        <p:grpSpPr>
          <a:xfrm>
            <a:off x="1765800" y="1841996"/>
            <a:ext cx="2819400" cy="830997"/>
            <a:chOff x="1359400" y="1930896"/>
            <a:chExt cx="2819400" cy="830997"/>
          </a:xfrm>
        </p:grpSpPr>
        <p:sp>
          <p:nvSpPr>
            <p:cNvPr id="33" name="오각형[P] 32">
              <a:extLst>
                <a:ext uri="{FF2B5EF4-FFF2-40B4-BE49-F238E27FC236}">
                  <a16:creationId xmlns:a16="http://schemas.microsoft.com/office/drawing/2014/main" id="{6644DAC7-3E2B-D940-ABC8-F0C49F649F46}"/>
                </a:ext>
              </a:extLst>
            </p:cNvPr>
            <p:cNvSpPr/>
            <p:nvPr/>
          </p:nvSpPr>
          <p:spPr>
            <a:xfrm rot="10800000">
              <a:off x="1359400" y="1930896"/>
              <a:ext cx="2819400" cy="830997"/>
            </a:xfrm>
            <a:prstGeom prst="homePlate">
              <a:avLst/>
            </a:prstGeom>
            <a:solidFill>
              <a:schemeClr val="tx1">
                <a:alpha val="7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4" name="직각 삼각형[R] 33">
              <a:extLst>
                <a:ext uri="{FF2B5EF4-FFF2-40B4-BE49-F238E27FC236}">
                  <a16:creationId xmlns:a16="http://schemas.microsoft.com/office/drawing/2014/main" id="{780CE18D-6775-1944-AE61-F690C7673AB3}"/>
                </a:ext>
              </a:extLst>
            </p:cNvPr>
            <p:cNvSpPr/>
            <p:nvPr/>
          </p:nvSpPr>
          <p:spPr>
            <a:xfrm rot="2714138">
              <a:off x="1560495" y="2124721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FBE84F-4C94-2E4E-8D50-F097D4CC49F8}"/>
                </a:ext>
              </a:extLst>
            </p:cNvPr>
            <p:cNvSpPr txBox="1"/>
            <p:nvPr/>
          </p:nvSpPr>
          <p:spPr>
            <a:xfrm>
              <a:off x="1942658" y="2037990"/>
              <a:ext cx="2175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전체 </a:t>
              </a:r>
              <a:r>
                <a:rPr kumimoji="1" lang="ko-KR" altLang="en-US" sz="16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독서록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리스트를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볼 수 있는 메뉴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A14E76-7B5F-D84A-86CC-5574C413580B}"/>
              </a:ext>
            </a:extLst>
          </p:cNvPr>
          <p:cNvSpPr/>
          <p:nvPr/>
        </p:nvSpPr>
        <p:spPr>
          <a:xfrm>
            <a:off x="1424498" y="1428385"/>
            <a:ext cx="442420" cy="36231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C1E6E9E1-53ED-0949-B994-80075B315B48}"/>
              </a:ext>
            </a:extLst>
          </p:cNvPr>
          <p:cNvCxnSpPr>
            <a:cxnSpLocks/>
          </p:cNvCxnSpPr>
          <p:nvPr/>
        </p:nvCxnSpPr>
        <p:spPr>
          <a:xfrm flipV="1">
            <a:off x="6800421" y="831451"/>
            <a:ext cx="1154114" cy="52207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135E8FB1-63B8-A542-A0BE-1B7E5EC5EC1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706100" y="1711338"/>
            <a:ext cx="620802" cy="72031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AF138C-9B6A-524B-90AE-48A16C586CD7}"/>
              </a:ext>
            </a:extLst>
          </p:cNvPr>
          <p:cNvGrpSpPr/>
          <p:nvPr/>
        </p:nvGrpSpPr>
        <p:grpSpPr>
          <a:xfrm rot="10800000">
            <a:off x="188106" y="4099364"/>
            <a:ext cx="2819400" cy="830997"/>
            <a:chOff x="7886700" y="2016153"/>
            <a:chExt cx="2819400" cy="830997"/>
          </a:xfrm>
        </p:grpSpPr>
        <p:sp>
          <p:nvSpPr>
            <p:cNvPr id="59" name="오각형[P] 58">
              <a:extLst>
                <a:ext uri="{FF2B5EF4-FFF2-40B4-BE49-F238E27FC236}">
                  <a16:creationId xmlns:a16="http://schemas.microsoft.com/office/drawing/2014/main" id="{1CF79E89-CB4C-A94B-ACCD-1ACBFFA5C57C}"/>
                </a:ext>
              </a:extLst>
            </p:cNvPr>
            <p:cNvSpPr/>
            <p:nvPr/>
          </p:nvSpPr>
          <p:spPr>
            <a:xfrm rot="10800000">
              <a:off x="7886700" y="2016153"/>
              <a:ext cx="2819400" cy="830997"/>
            </a:xfrm>
            <a:prstGeom prst="homePlate">
              <a:avLst/>
            </a:prstGeom>
            <a:solidFill>
              <a:schemeClr val="tx1">
                <a:alpha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0" name="직각 삼각형[R] 59">
              <a:extLst>
                <a:ext uri="{FF2B5EF4-FFF2-40B4-BE49-F238E27FC236}">
                  <a16:creationId xmlns:a16="http://schemas.microsoft.com/office/drawing/2014/main" id="{7499A724-9BE2-5E40-9234-6738AAC3D923}"/>
                </a:ext>
              </a:extLst>
            </p:cNvPr>
            <p:cNvSpPr/>
            <p:nvPr/>
          </p:nvSpPr>
          <p:spPr>
            <a:xfrm rot="2714138">
              <a:off x="8087795" y="22099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4CE0E8-AE4D-4040-84EE-B307D30F5599}"/>
                </a:ext>
              </a:extLst>
            </p:cNvPr>
            <p:cNvSpPr txBox="1"/>
            <p:nvPr/>
          </p:nvSpPr>
          <p:spPr>
            <a:xfrm rot="10800000">
              <a:off x="8640433" y="2274996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전체 도서 리스트</a:t>
              </a:r>
            </a:p>
          </p:txBody>
        </p:sp>
      </p:grp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7EDDC37-26C9-FF44-A42E-861C7CA9C214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3007506" y="4514863"/>
            <a:ext cx="370694" cy="45311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09C0CE-3E16-9B42-85BF-EDD8BCB86863}"/>
              </a:ext>
            </a:extLst>
          </p:cNvPr>
          <p:cNvSpPr/>
          <p:nvPr/>
        </p:nvSpPr>
        <p:spPr>
          <a:xfrm>
            <a:off x="1765799" y="4967980"/>
            <a:ext cx="8831249" cy="179474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4F41740-16B9-9E44-B14F-362F2DB19D25}"/>
              </a:ext>
            </a:extLst>
          </p:cNvPr>
          <p:cNvSpPr txBox="1"/>
          <p:nvPr/>
        </p:nvSpPr>
        <p:spPr>
          <a:xfrm>
            <a:off x="11350532" y="1396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홈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E668BBB-911C-9247-8B3B-8BFFC803874C}"/>
              </a:ext>
            </a:extLst>
          </p:cNvPr>
          <p:cNvGrpSpPr/>
          <p:nvPr/>
        </p:nvGrpSpPr>
        <p:grpSpPr>
          <a:xfrm rot="10800000">
            <a:off x="3858395" y="371787"/>
            <a:ext cx="2422002" cy="523219"/>
            <a:chOff x="3788570" y="314655"/>
            <a:chExt cx="2422002" cy="523219"/>
          </a:xfrm>
        </p:grpSpPr>
        <p:sp>
          <p:nvSpPr>
            <p:cNvPr id="72" name="오각형[P] 71">
              <a:extLst>
                <a:ext uri="{FF2B5EF4-FFF2-40B4-BE49-F238E27FC236}">
                  <a16:creationId xmlns:a16="http://schemas.microsoft.com/office/drawing/2014/main" id="{0BB8AF3A-0BA5-FA48-A05E-20DD1173B4A7}"/>
                </a:ext>
              </a:extLst>
            </p:cNvPr>
            <p:cNvSpPr/>
            <p:nvPr/>
          </p:nvSpPr>
          <p:spPr>
            <a:xfrm>
              <a:off x="3788570" y="314655"/>
              <a:ext cx="2422002" cy="523219"/>
            </a:xfrm>
            <a:prstGeom prst="homePlate">
              <a:avLst/>
            </a:prstGeom>
            <a:solidFill>
              <a:schemeClr val="tx1">
                <a:alpha val="7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D838226-E1B5-394D-867A-2332C31520FE}"/>
                </a:ext>
              </a:extLst>
            </p:cNvPr>
            <p:cNvSpPr txBox="1"/>
            <p:nvPr/>
          </p:nvSpPr>
          <p:spPr>
            <a:xfrm rot="10800000">
              <a:off x="3996513" y="420780"/>
              <a:ext cx="18801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Top Fixed </a:t>
              </a:r>
              <a:r>
                <a:rPr kumimoji="1" lang="en-US" altLang="ko-KR" sz="16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Nav</a:t>
              </a:r>
              <a:r>
                <a:rPr kumimoji="1" lang="en-US" altLang="ko-KR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Bar</a:t>
              </a:r>
            </a:p>
          </p:txBody>
        </p:sp>
        <p:sp>
          <p:nvSpPr>
            <p:cNvPr id="75" name="직각 삼각형[R] 74">
              <a:extLst>
                <a:ext uri="{FF2B5EF4-FFF2-40B4-BE49-F238E27FC236}">
                  <a16:creationId xmlns:a16="http://schemas.microsoft.com/office/drawing/2014/main" id="{07D0F783-A692-224B-AF24-A222CE1CAC20}"/>
                </a:ext>
              </a:extLst>
            </p:cNvPr>
            <p:cNvSpPr/>
            <p:nvPr/>
          </p:nvSpPr>
          <p:spPr>
            <a:xfrm rot="13434457">
              <a:off x="5818853" y="438827"/>
              <a:ext cx="262207" cy="262207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0CC7773-1785-8443-A067-9080AC8E3F4A}"/>
              </a:ext>
            </a:extLst>
          </p:cNvPr>
          <p:cNvCxnSpPr>
            <a:cxnSpLocks/>
            <a:stCxn id="72" idx="3"/>
          </p:cNvCxnSpPr>
          <p:nvPr/>
        </p:nvCxnSpPr>
        <p:spPr>
          <a:xfrm flipH="1">
            <a:off x="3576690" y="633396"/>
            <a:ext cx="281705" cy="79498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59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E887346F-3142-1546-8030-947A592C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871" y="662286"/>
            <a:ext cx="5441409" cy="28028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092175F-EAE3-554E-9FA1-CFEC9101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88" y="3620390"/>
            <a:ext cx="5395710" cy="29155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7336D2-84C5-4443-8E0B-D173D23B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32" y="1887561"/>
            <a:ext cx="5066292" cy="258067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C5025CB-686F-4C4B-881C-CF89952C18BA}"/>
              </a:ext>
            </a:extLst>
          </p:cNvPr>
          <p:cNvGrpSpPr/>
          <p:nvPr/>
        </p:nvGrpSpPr>
        <p:grpSpPr>
          <a:xfrm>
            <a:off x="173429" y="154998"/>
            <a:ext cx="2979919" cy="1165920"/>
            <a:chOff x="339439" y="399640"/>
            <a:chExt cx="2979919" cy="11659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8801E7-D287-4946-B512-98948F385AA1}"/>
                </a:ext>
              </a:extLst>
            </p:cNvPr>
            <p:cNvGrpSpPr/>
            <p:nvPr/>
          </p:nvGrpSpPr>
          <p:grpSpPr>
            <a:xfrm>
              <a:off x="339439" y="399640"/>
              <a:ext cx="2979919" cy="1015663"/>
              <a:chOff x="4191002" y="1327894"/>
              <a:chExt cx="2979919" cy="101566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DA4F91F-199B-874B-8F29-D79D943E2766}"/>
                  </a:ext>
                </a:extLst>
              </p:cNvPr>
              <p:cNvSpPr/>
              <p:nvPr/>
            </p:nvSpPr>
            <p:spPr>
              <a:xfrm>
                <a:off x="4191002" y="1327894"/>
                <a:ext cx="1161027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6000" b="1" cap="none" spc="0" dirty="0">
                    <a:ln w="3175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03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C8FF3F7-82FF-AB41-84E9-04674D66EDB8}"/>
                  </a:ext>
                </a:extLst>
              </p:cNvPr>
              <p:cNvGrpSpPr/>
              <p:nvPr/>
            </p:nvGrpSpPr>
            <p:grpSpPr>
              <a:xfrm>
                <a:off x="5139596" y="1344207"/>
                <a:ext cx="2031325" cy="995953"/>
                <a:chOff x="568819" y="3221505"/>
                <a:chExt cx="2031325" cy="995953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6EC2A1-1896-514B-A9B5-7CB12D6F442E}"/>
                    </a:ext>
                  </a:extLst>
                </p:cNvPr>
                <p:cNvSpPr txBox="1"/>
                <p:nvPr/>
              </p:nvSpPr>
              <p:spPr>
                <a:xfrm>
                  <a:off x="575340" y="3221505"/>
                  <a:ext cx="122706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" altLang="ko-KR" sz="2400" dirty="0">
                      <a:effectLst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Process</a:t>
                  </a:r>
                </a:p>
                <a:p>
                  <a:endParaRPr kumimoji="1" lang="en-US" altLang="ko-KR" sz="24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7FD2A7-4642-B144-868B-BA91AC4BD0D7}"/>
                    </a:ext>
                  </a:extLst>
                </p:cNvPr>
                <p:cNvSpPr txBox="1"/>
                <p:nvPr/>
              </p:nvSpPr>
              <p:spPr>
                <a:xfrm>
                  <a:off x="568819" y="3571127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3600" b="1" dirty="0" err="1">
                      <a:solidFill>
                        <a:srgbClr val="FF9826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작동과정</a:t>
                  </a:r>
                  <a:endParaRPr kumimoji="1" lang="ko-KR" altLang="en-US" sz="3600" b="1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520A2F8-5A4A-A940-838D-2BDC5A7754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1" y="1482436"/>
              <a:ext cx="210589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D58BC42-3D72-8942-9ADC-BEB1F670460A}"/>
                </a:ext>
              </a:extLst>
            </p:cNvPr>
            <p:cNvSpPr/>
            <p:nvPr/>
          </p:nvSpPr>
          <p:spPr>
            <a:xfrm>
              <a:off x="3144976" y="141316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E6F56-FF10-2B4A-963E-EEDE5FF617AC}"/>
              </a:ext>
            </a:extLst>
          </p:cNvPr>
          <p:cNvSpPr/>
          <p:nvPr/>
        </p:nvSpPr>
        <p:spPr>
          <a:xfrm>
            <a:off x="8646700" y="6127945"/>
            <a:ext cx="411061" cy="15100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7FDF8E-19F8-5341-BE11-9B6D8CA8FEAC}"/>
              </a:ext>
            </a:extLst>
          </p:cNvPr>
          <p:cNvSpPr/>
          <p:nvPr/>
        </p:nvSpPr>
        <p:spPr>
          <a:xfrm>
            <a:off x="7848271" y="3672639"/>
            <a:ext cx="2134258" cy="69249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DE10030-4172-AB4F-BA12-C849713EE30E}"/>
              </a:ext>
            </a:extLst>
          </p:cNvPr>
          <p:cNvGrpSpPr/>
          <p:nvPr/>
        </p:nvGrpSpPr>
        <p:grpSpPr>
          <a:xfrm rot="10800000">
            <a:off x="3273689" y="272165"/>
            <a:ext cx="2822311" cy="830997"/>
            <a:chOff x="6096000" y="415953"/>
            <a:chExt cx="2822311" cy="830997"/>
          </a:xfrm>
        </p:grpSpPr>
        <p:sp>
          <p:nvSpPr>
            <p:cNvPr id="18" name="오각형[P] 17">
              <a:extLst>
                <a:ext uri="{FF2B5EF4-FFF2-40B4-BE49-F238E27FC236}">
                  <a16:creationId xmlns:a16="http://schemas.microsoft.com/office/drawing/2014/main" id="{C7A88920-46B1-E247-AF43-9EE7DB3D5E72}"/>
                </a:ext>
              </a:extLst>
            </p:cNvPr>
            <p:cNvSpPr/>
            <p:nvPr/>
          </p:nvSpPr>
          <p:spPr>
            <a:xfrm rot="10800000">
              <a:off x="6096000" y="415953"/>
              <a:ext cx="2819400" cy="830997"/>
            </a:xfrm>
            <a:prstGeom prst="homePlate">
              <a:avLst/>
            </a:prstGeom>
            <a:solidFill>
              <a:schemeClr val="tx1">
                <a:alpha val="7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9" name="직각 삼각형[R] 18">
              <a:extLst>
                <a:ext uri="{FF2B5EF4-FFF2-40B4-BE49-F238E27FC236}">
                  <a16:creationId xmlns:a16="http://schemas.microsoft.com/office/drawing/2014/main" id="{0633442D-321E-814C-9697-0E77A897336C}"/>
                </a:ext>
              </a:extLst>
            </p:cNvPr>
            <p:cNvSpPr/>
            <p:nvPr/>
          </p:nvSpPr>
          <p:spPr>
            <a:xfrm rot="2714138">
              <a:off x="6275324" y="588007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004E7-7D9F-1E45-941D-EAB3ED42E2C6}"/>
                </a:ext>
              </a:extLst>
            </p:cNvPr>
            <p:cNvSpPr txBox="1"/>
            <p:nvPr/>
          </p:nvSpPr>
          <p:spPr>
            <a:xfrm rot="10800000">
              <a:off x="6470205" y="614012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해당도서와</a:t>
              </a:r>
              <a:r>
                <a:rPr kumimoji="1" lang="ko-KR" altLang="en-US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ko-KR" altLang="en-US" sz="1200" dirty="0" err="1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도서코드가</a:t>
              </a:r>
              <a:r>
                <a:rPr kumimoji="1" lang="ko-KR" altLang="en-US" sz="12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일치하는</a:t>
              </a:r>
              <a:endParaRPr kumimoji="1" lang="en-US" altLang="ko-KR" sz="1200" dirty="0">
                <a:solidFill>
                  <a:srgbClr val="FF9826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r>
                <a:rPr kumimoji="1" lang="ko-KR" altLang="en-US" sz="1200" dirty="0" err="1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독서록</a:t>
              </a:r>
              <a:r>
                <a:rPr kumimoji="1" lang="ko-KR" altLang="en-US" sz="12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리스트 </a:t>
              </a:r>
              <a:r>
                <a:rPr kumimoji="1" lang="ko-KR" altLang="en-US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출력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9B34AE-7873-9544-9619-94DA542C2B99}"/>
              </a:ext>
            </a:extLst>
          </p:cNvPr>
          <p:cNvGrpSpPr/>
          <p:nvPr/>
        </p:nvGrpSpPr>
        <p:grpSpPr>
          <a:xfrm rot="10800000">
            <a:off x="753942" y="4769637"/>
            <a:ext cx="2819400" cy="830997"/>
            <a:chOff x="7886700" y="2016153"/>
            <a:chExt cx="2819400" cy="830997"/>
          </a:xfrm>
        </p:grpSpPr>
        <p:sp>
          <p:nvSpPr>
            <p:cNvPr id="26" name="오각형[P] 25">
              <a:extLst>
                <a:ext uri="{FF2B5EF4-FFF2-40B4-BE49-F238E27FC236}">
                  <a16:creationId xmlns:a16="http://schemas.microsoft.com/office/drawing/2014/main" id="{EB38E772-0D6E-3C44-9E25-CB32B64152C2}"/>
                </a:ext>
              </a:extLst>
            </p:cNvPr>
            <p:cNvSpPr/>
            <p:nvPr/>
          </p:nvSpPr>
          <p:spPr>
            <a:xfrm rot="10800000">
              <a:off x="7886700" y="2016153"/>
              <a:ext cx="2819400" cy="830997"/>
            </a:xfrm>
            <a:prstGeom prst="homePlate">
              <a:avLst/>
            </a:prstGeom>
            <a:solidFill>
              <a:schemeClr val="tx1">
                <a:alpha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직각 삼각형[R] 26">
              <a:extLst>
                <a:ext uri="{FF2B5EF4-FFF2-40B4-BE49-F238E27FC236}">
                  <a16:creationId xmlns:a16="http://schemas.microsoft.com/office/drawing/2014/main" id="{C43F97D7-0038-B744-86F8-97DE7CF82F84}"/>
                </a:ext>
              </a:extLst>
            </p:cNvPr>
            <p:cNvSpPr/>
            <p:nvPr/>
          </p:nvSpPr>
          <p:spPr>
            <a:xfrm rot="2714138">
              <a:off x="8087795" y="22099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1D635B-7F42-4C48-9B5B-1AFC0F9778CD}"/>
                </a:ext>
              </a:extLst>
            </p:cNvPr>
            <p:cNvSpPr txBox="1"/>
            <p:nvPr/>
          </p:nvSpPr>
          <p:spPr>
            <a:xfrm rot="10800000">
              <a:off x="8554800" y="2172830"/>
              <a:ext cx="1932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도서코드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도서명을</a:t>
              </a:r>
              <a:endPara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입력하지 않으면 </a:t>
              </a:r>
              <a:r>
                <a:rPr kumimoji="1" lang="en-US" altLang="ko-KR" sz="14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alert</a:t>
              </a:r>
            </a:p>
          </p:txBody>
        </p:sp>
      </p:grp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C1E6E9E1-53ED-0949-B994-80075B315B48}"/>
              </a:ext>
            </a:extLst>
          </p:cNvPr>
          <p:cNvCxnSpPr>
            <a:cxnSpLocks/>
            <a:stCxn id="16" idx="2"/>
            <a:endCxn id="26" idx="3"/>
          </p:cNvCxnSpPr>
          <p:nvPr/>
        </p:nvCxnSpPr>
        <p:spPr>
          <a:xfrm flipH="1">
            <a:off x="3573342" y="4365130"/>
            <a:ext cx="5342058" cy="82000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AF138C-9B6A-524B-90AE-48A16C586CD7}"/>
              </a:ext>
            </a:extLst>
          </p:cNvPr>
          <p:cNvGrpSpPr/>
          <p:nvPr/>
        </p:nvGrpSpPr>
        <p:grpSpPr>
          <a:xfrm rot="10800000">
            <a:off x="2903280" y="5787947"/>
            <a:ext cx="2819400" cy="830997"/>
            <a:chOff x="7886700" y="2016153"/>
            <a:chExt cx="2819400" cy="830997"/>
          </a:xfrm>
        </p:grpSpPr>
        <p:sp>
          <p:nvSpPr>
            <p:cNvPr id="59" name="오각형[P] 58">
              <a:extLst>
                <a:ext uri="{FF2B5EF4-FFF2-40B4-BE49-F238E27FC236}">
                  <a16:creationId xmlns:a16="http://schemas.microsoft.com/office/drawing/2014/main" id="{1CF79E89-CB4C-A94B-ACCD-1ACBFFA5C57C}"/>
                </a:ext>
              </a:extLst>
            </p:cNvPr>
            <p:cNvSpPr/>
            <p:nvPr/>
          </p:nvSpPr>
          <p:spPr>
            <a:xfrm rot="10800000">
              <a:off x="7886700" y="2016153"/>
              <a:ext cx="2819400" cy="830997"/>
            </a:xfrm>
            <a:prstGeom prst="homePlate">
              <a:avLst/>
            </a:prstGeom>
            <a:solidFill>
              <a:schemeClr val="tx1">
                <a:alpha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0" name="직각 삼각형[R] 59">
              <a:extLst>
                <a:ext uri="{FF2B5EF4-FFF2-40B4-BE49-F238E27FC236}">
                  <a16:creationId xmlns:a16="http://schemas.microsoft.com/office/drawing/2014/main" id="{7499A724-9BE2-5E40-9234-6738AAC3D923}"/>
                </a:ext>
              </a:extLst>
            </p:cNvPr>
            <p:cNvSpPr/>
            <p:nvPr/>
          </p:nvSpPr>
          <p:spPr>
            <a:xfrm rot="2714138">
              <a:off x="8087795" y="22099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4CE0E8-AE4D-4040-84EE-B307D30F5599}"/>
                </a:ext>
              </a:extLst>
            </p:cNvPr>
            <p:cNvSpPr txBox="1"/>
            <p:nvPr/>
          </p:nvSpPr>
          <p:spPr>
            <a:xfrm rot="10800000">
              <a:off x="8566958" y="2190155"/>
              <a:ext cx="19255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새로작성을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클릭하면 </a:t>
              </a:r>
              <a:endPara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전체 </a:t>
              </a:r>
              <a:r>
                <a:rPr kumimoji="1" lang="ko-KR" altLang="en-US" sz="14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입력값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empty</a:t>
              </a:r>
              <a:endParaRPr kumimoji="1" lang="ko-KR" altLang="en-US" sz="1400" dirty="0">
                <a:solidFill>
                  <a:srgbClr val="FF9826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09C0CE-3E16-9B42-85BF-EDD8BCB86863}"/>
              </a:ext>
            </a:extLst>
          </p:cNvPr>
          <p:cNvSpPr/>
          <p:nvPr/>
        </p:nvSpPr>
        <p:spPr>
          <a:xfrm>
            <a:off x="4539545" y="4234059"/>
            <a:ext cx="561114" cy="28506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66DF87-52DE-6E4D-B186-3F3AC674E960}"/>
              </a:ext>
            </a:extLst>
          </p:cNvPr>
          <p:cNvSpPr txBox="1"/>
          <p:nvPr/>
        </p:nvSpPr>
        <p:spPr>
          <a:xfrm>
            <a:off x="10296646" y="13960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도서리스트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20CFFA-CF40-F942-B2DB-039723B8C26D}"/>
              </a:ext>
            </a:extLst>
          </p:cNvPr>
          <p:cNvSpPr/>
          <p:nvPr/>
        </p:nvSpPr>
        <p:spPr>
          <a:xfrm>
            <a:off x="11349076" y="3631617"/>
            <a:ext cx="130629" cy="130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D7156B98-3F85-C641-AF98-8F466CF8F14E}"/>
              </a:ext>
            </a:extLst>
          </p:cNvPr>
          <p:cNvCxnSpPr>
            <a:cxnSpLocks/>
            <a:stCxn id="59" idx="3"/>
            <a:endCxn id="15" idx="1"/>
          </p:cNvCxnSpPr>
          <p:nvPr/>
        </p:nvCxnSpPr>
        <p:spPr>
          <a:xfrm>
            <a:off x="5722680" y="6203446"/>
            <a:ext cx="292402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30C74C2-2B83-C547-B1C8-AD9579D89297}"/>
              </a:ext>
            </a:extLst>
          </p:cNvPr>
          <p:cNvCxnSpPr>
            <a:stCxn id="57" idx="3"/>
          </p:cNvCxnSpPr>
          <p:nvPr/>
        </p:nvCxnSpPr>
        <p:spPr>
          <a:xfrm flipV="1">
            <a:off x="5100659" y="4358299"/>
            <a:ext cx="1052171" cy="1829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1FF448-3F89-A545-AC39-DA86867F4963}"/>
              </a:ext>
            </a:extLst>
          </p:cNvPr>
          <p:cNvSpPr/>
          <p:nvPr/>
        </p:nvSpPr>
        <p:spPr>
          <a:xfrm>
            <a:off x="964618" y="2022194"/>
            <a:ext cx="4047540" cy="13797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EFFB372-E031-CD40-B501-338600A70AC8}"/>
              </a:ext>
            </a:extLst>
          </p:cNvPr>
          <p:cNvSpPr/>
          <p:nvPr/>
        </p:nvSpPr>
        <p:spPr>
          <a:xfrm>
            <a:off x="6469319" y="2500563"/>
            <a:ext cx="4821889" cy="101677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41AADBD9-2B11-084F-AA6A-85B2A7938130}"/>
              </a:ext>
            </a:extLst>
          </p:cNvPr>
          <p:cNvCxnSpPr>
            <a:cxnSpLocks/>
          </p:cNvCxnSpPr>
          <p:nvPr/>
        </p:nvCxnSpPr>
        <p:spPr>
          <a:xfrm flipH="1" flipV="1">
            <a:off x="6077056" y="682379"/>
            <a:ext cx="628526" cy="181732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E509FE4-EF3F-AC47-A6FE-790BBB190932}"/>
              </a:ext>
            </a:extLst>
          </p:cNvPr>
          <p:cNvCxnSpPr>
            <a:stCxn id="63" idx="0"/>
            <a:endCxn id="18" idx="2"/>
          </p:cNvCxnSpPr>
          <p:nvPr/>
        </p:nvCxnSpPr>
        <p:spPr>
          <a:xfrm flipV="1">
            <a:off x="2988388" y="1103162"/>
            <a:ext cx="1490163" cy="91903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DCF56D9-2B15-1D41-AB07-B339DD9F4AD5}"/>
              </a:ext>
            </a:extLst>
          </p:cNvPr>
          <p:cNvSpPr/>
          <p:nvPr/>
        </p:nvSpPr>
        <p:spPr>
          <a:xfrm>
            <a:off x="8221254" y="1946562"/>
            <a:ext cx="596174" cy="23101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628EF92-7611-D143-9B7D-E0BEC07689F6}"/>
              </a:ext>
            </a:extLst>
          </p:cNvPr>
          <p:cNvGrpSpPr/>
          <p:nvPr/>
        </p:nvGrpSpPr>
        <p:grpSpPr>
          <a:xfrm>
            <a:off x="9637533" y="1835306"/>
            <a:ext cx="1591944" cy="485662"/>
            <a:chOff x="6096000" y="415953"/>
            <a:chExt cx="2824147" cy="830997"/>
          </a:xfrm>
        </p:grpSpPr>
        <p:sp>
          <p:nvSpPr>
            <p:cNvPr id="74" name="오각형[P] 73">
              <a:extLst>
                <a:ext uri="{FF2B5EF4-FFF2-40B4-BE49-F238E27FC236}">
                  <a16:creationId xmlns:a16="http://schemas.microsoft.com/office/drawing/2014/main" id="{0F6826B7-BD0D-4E4F-B793-F109E699F421}"/>
                </a:ext>
              </a:extLst>
            </p:cNvPr>
            <p:cNvSpPr/>
            <p:nvPr/>
          </p:nvSpPr>
          <p:spPr>
            <a:xfrm rot="10800000">
              <a:off x="6096000" y="415953"/>
              <a:ext cx="2819400" cy="830997"/>
            </a:xfrm>
            <a:prstGeom prst="homePlate">
              <a:avLst/>
            </a:prstGeom>
            <a:solidFill>
              <a:schemeClr val="tx1">
                <a:alpha val="7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5" name="직각 삼각형[R] 74">
              <a:extLst>
                <a:ext uri="{FF2B5EF4-FFF2-40B4-BE49-F238E27FC236}">
                  <a16:creationId xmlns:a16="http://schemas.microsoft.com/office/drawing/2014/main" id="{C1EED67A-75F5-F74B-AA21-8AA4A5F3CDCC}"/>
                </a:ext>
              </a:extLst>
            </p:cNvPr>
            <p:cNvSpPr/>
            <p:nvPr/>
          </p:nvSpPr>
          <p:spPr>
            <a:xfrm rot="2714138">
              <a:off x="6297095" y="6097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C887B6F-BEFF-E948-9FC4-684378962933}"/>
                </a:ext>
              </a:extLst>
            </p:cNvPr>
            <p:cNvSpPr txBox="1"/>
            <p:nvPr/>
          </p:nvSpPr>
          <p:spPr>
            <a:xfrm>
              <a:off x="6600772" y="597108"/>
              <a:ext cx="2319375" cy="473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Update/ Delete </a:t>
              </a:r>
              <a:endParaRPr kumimoji="1" lang="ko-KR" altLang="en-US" sz="1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78" name="꺾인 연결선[E] 77">
            <a:extLst>
              <a:ext uri="{FF2B5EF4-FFF2-40B4-BE49-F238E27FC236}">
                <a16:creationId xmlns:a16="http://schemas.microsoft.com/office/drawing/2014/main" id="{AD29D410-1B6F-F143-853A-72048A935C57}"/>
              </a:ext>
            </a:extLst>
          </p:cNvPr>
          <p:cNvCxnSpPr>
            <a:stCxn id="67" idx="2"/>
          </p:cNvCxnSpPr>
          <p:nvPr/>
        </p:nvCxnSpPr>
        <p:spPr>
          <a:xfrm rot="5400000" flipH="1" flipV="1">
            <a:off x="9028143" y="1568192"/>
            <a:ext cx="100587" cy="1118192"/>
          </a:xfrm>
          <a:prstGeom prst="bentConnector4">
            <a:avLst>
              <a:gd name="adj1" fmla="val -227266"/>
              <a:gd name="adj2" fmla="val 6332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8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EF9F37-B245-1947-B064-CAA843A1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919" y="3851328"/>
            <a:ext cx="5040139" cy="25836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35483A-C2B9-2642-B2F8-B048B46F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43" y="924143"/>
            <a:ext cx="5036323" cy="27035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0E0BE3A-F08F-A648-8CF4-70A021240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52" y="1751371"/>
            <a:ext cx="5060844" cy="258313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C5025CB-686F-4C4B-881C-CF89952C18BA}"/>
              </a:ext>
            </a:extLst>
          </p:cNvPr>
          <p:cNvGrpSpPr/>
          <p:nvPr/>
        </p:nvGrpSpPr>
        <p:grpSpPr>
          <a:xfrm>
            <a:off x="173429" y="154998"/>
            <a:ext cx="2979919" cy="1165920"/>
            <a:chOff x="339439" y="399640"/>
            <a:chExt cx="2979919" cy="11659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8801E7-D287-4946-B512-98948F385AA1}"/>
                </a:ext>
              </a:extLst>
            </p:cNvPr>
            <p:cNvGrpSpPr/>
            <p:nvPr/>
          </p:nvGrpSpPr>
          <p:grpSpPr>
            <a:xfrm>
              <a:off x="339439" y="399640"/>
              <a:ext cx="2979919" cy="1015663"/>
              <a:chOff x="4191002" y="1327894"/>
              <a:chExt cx="2979919" cy="101566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DA4F91F-199B-874B-8F29-D79D943E2766}"/>
                  </a:ext>
                </a:extLst>
              </p:cNvPr>
              <p:cNvSpPr/>
              <p:nvPr/>
            </p:nvSpPr>
            <p:spPr>
              <a:xfrm>
                <a:off x="4191002" y="1327894"/>
                <a:ext cx="1161027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6000" b="1" cap="none" spc="0" dirty="0">
                    <a:ln w="3175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03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C8FF3F7-82FF-AB41-84E9-04674D66EDB8}"/>
                  </a:ext>
                </a:extLst>
              </p:cNvPr>
              <p:cNvGrpSpPr/>
              <p:nvPr/>
            </p:nvGrpSpPr>
            <p:grpSpPr>
              <a:xfrm>
                <a:off x="5139596" y="1344207"/>
                <a:ext cx="2031325" cy="995953"/>
                <a:chOff x="568819" y="3221505"/>
                <a:chExt cx="2031325" cy="995953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6EC2A1-1896-514B-A9B5-7CB12D6F442E}"/>
                    </a:ext>
                  </a:extLst>
                </p:cNvPr>
                <p:cNvSpPr txBox="1"/>
                <p:nvPr/>
              </p:nvSpPr>
              <p:spPr>
                <a:xfrm>
                  <a:off x="575340" y="3221505"/>
                  <a:ext cx="122706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" altLang="ko-KR" sz="2400" dirty="0">
                      <a:effectLst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Process</a:t>
                  </a:r>
                </a:p>
                <a:p>
                  <a:endParaRPr kumimoji="1" lang="en-US" altLang="ko-KR" sz="24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7FD2A7-4642-B144-868B-BA91AC4BD0D7}"/>
                    </a:ext>
                  </a:extLst>
                </p:cNvPr>
                <p:cNvSpPr txBox="1"/>
                <p:nvPr/>
              </p:nvSpPr>
              <p:spPr>
                <a:xfrm>
                  <a:off x="568819" y="3571127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3600" b="1" dirty="0" err="1">
                      <a:solidFill>
                        <a:srgbClr val="FF9826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작동과정</a:t>
                  </a:r>
                  <a:endParaRPr kumimoji="1" lang="ko-KR" altLang="en-US" sz="3600" b="1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520A2F8-5A4A-A940-838D-2BDC5A7754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1" y="1482436"/>
              <a:ext cx="210589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D58BC42-3D72-8942-9ADC-BEB1F670460A}"/>
                </a:ext>
              </a:extLst>
            </p:cNvPr>
            <p:cNvSpPr/>
            <p:nvPr/>
          </p:nvSpPr>
          <p:spPr>
            <a:xfrm>
              <a:off x="3144976" y="141316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E6F56-FF10-2B4A-963E-EEDE5FF617AC}"/>
              </a:ext>
            </a:extLst>
          </p:cNvPr>
          <p:cNvSpPr/>
          <p:nvPr/>
        </p:nvSpPr>
        <p:spPr>
          <a:xfrm>
            <a:off x="8765507" y="6127399"/>
            <a:ext cx="302894" cy="15100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7FDF8E-19F8-5341-BE11-9B6D8CA8FEAC}"/>
              </a:ext>
            </a:extLst>
          </p:cNvPr>
          <p:cNvSpPr/>
          <p:nvPr/>
        </p:nvSpPr>
        <p:spPr>
          <a:xfrm>
            <a:off x="8044070" y="3789856"/>
            <a:ext cx="1853934" cy="63864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DE10030-4172-AB4F-BA12-C849713EE30E}"/>
              </a:ext>
            </a:extLst>
          </p:cNvPr>
          <p:cNvGrpSpPr/>
          <p:nvPr/>
        </p:nvGrpSpPr>
        <p:grpSpPr>
          <a:xfrm rot="10800000">
            <a:off x="3269086" y="272165"/>
            <a:ext cx="2826914" cy="830997"/>
            <a:chOff x="6096000" y="415953"/>
            <a:chExt cx="2826914" cy="830997"/>
          </a:xfrm>
        </p:grpSpPr>
        <p:sp>
          <p:nvSpPr>
            <p:cNvPr id="18" name="오각형[P] 17">
              <a:extLst>
                <a:ext uri="{FF2B5EF4-FFF2-40B4-BE49-F238E27FC236}">
                  <a16:creationId xmlns:a16="http://schemas.microsoft.com/office/drawing/2014/main" id="{C7A88920-46B1-E247-AF43-9EE7DB3D5E72}"/>
                </a:ext>
              </a:extLst>
            </p:cNvPr>
            <p:cNvSpPr/>
            <p:nvPr/>
          </p:nvSpPr>
          <p:spPr>
            <a:xfrm rot="10800000">
              <a:off x="6096000" y="415953"/>
              <a:ext cx="2819400" cy="830997"/>
            </a:xfrm>
            <a:prstGeom prst="homePlate">
              <a:avLst/>
            </a:prstGeom>
            <a:solidFill>
              <a:schemeClr val="tx1">
                <a:alpha val="7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9" name="직각 삼각형[R] 18">
              <a:extLst>
                <a:ext uri="{FF2B5EF4-FFF2-40B4-BE49-F238E27FC236}">
                  <a16:creationId xmlns:a16="http://schemas.microsoft.com/office/drawing/2014/main" id="{0633442D-321E-814C-9697-0E77A897336C}"/>
                </a:ext>
              </a:extLst>
            </p:cNvPr>
            <p:cNvSpPr/>
            <p:nvPr/>
          </p:nvSpPr>
          <p:spPr>
            <a:xfrm rot="2714138">
              <a:off x="6297095" y="6097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004E7-7D9F-1E45-941D-EAB3ED42E2C6}"/>
                </a:ext>
              </a:extLst>
            </p:cNvPr>
            <p:cNvSpPr txBox="1"/>
            <p:nvPr/>
          </p:nvSpPr>
          <p:spPr>
            <a:xfrm rot="10800000">
              <a:off x="6518088" y="681731"/>
              <a:ext cx="24048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도서코드를</a:t>
              </a:r>
              <a:r>
                <a:rPr kumimoji="1" lang="ko-KR" altLang="en-US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받아 </a:t>
              </a:r>
              <a:r>
                <a:rPr kumimoji="1" lang="en-US" altLang="ko-KR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view </a:t>
              </a:r>
              <a:r>
                <a:rPr kumimoji="1" lang="ko-KR" altLang="en-US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화면 출력</a:t>
              </a:r>
              <a:endParaRPr kumimoji="1" lang="en-US" altLang="ko-KR" sz="1200" dirty="0">
                <a:solidFill>
                  <a:srgbClr val="FF9826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9B34AE-7873-9544-9619-94DA542C2B99}"/>
              </a:ext>
            </a:extLst>
          </p:cNvPr>
          <p:cNvGrpSpPr/>
          <p:nvPr/>
        </p:nvGrpSpPr>
        <p:grpSpPr>
          <a:xfrm rot="10800000">
            <a:off x="753942" y="4769637"/>
            <a:ext cx="2819400" cy="830997"/>
            <a:chOff x="7886700" y="2016153"/>
            <a:chExt cx="2819400" cy="830997"/>
          </a:xfrm>
        </p:grpSpPr>
        <p:sp>
          <p:nvSpPr>
            <p:cNvPr id="26" name="오각형[P] 25">
              <a:extLst>
                <a:ext uri="{FF2B5EF4-FFF2-40B4-BE49-F238E27FC236}">
                  <a16:creationId xmlns:a16="http://schemas.microsoft.com/office/drawing/2014/main" id="{EB38E772-0D6E-3C44-9E25-CB32B64152C2}"/>
                </a:ext>
              </a:extLst>
            </p:cNvPr>
            <p:cNvSpPr/>
            <p:nvPr/>
          </p:nvSpPr>
          <p:spPr>
            <a:xfrm rot="10800000">
              <a:off x="7886700" y="2016153"/>
              <a:ext cx="2819400" cy="830997"/>
            </a:xfrm>
            <a:prstGeom prst="homePlate">
              <a:avLst/>
            </a:prstGeom>
            <a:solidFill>
              <a:schemeClr val="tx1">
                <a:alpha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직각 삼각형[R] 26">
              <a:extLst>
                <a:ext uri="{FF2B5EF4-FFF2-40B4-BE49-F238E27FC236}">
                  <a16:creationId xmlns:a16="http://schemas.microsoft.com/office/drawing/2014/main" id="{C43F97D7-0038-B744-86F8-97DE7CF82F84}"/>
                </a:ext>
              </a:extLst>
            </p:cNvPr>
            <p:cNvSpPr/>
            <p:nvPr/>
          </p:nvSpPr>
          <p:spPr>
            <a:xfrm rot="2714138">
              <a:off x="8087795" y="22099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1D635B-7F42-4C48-9B5B-1AFC0F9778CD}"/>
                </a:ext>
              </a:extLst>
            </p:cNvPr>
            <p:cNvSpPr txBox="1"/>
            <p:nvPr/>
          </p:nvSpPr>
          <p:spPr>
            <a:xfrm rot="10800000">
              <a:off x="8554801" y="2160802"/>
              <a:ext cx="1932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도서코드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도서명을</a:t>
              </a:r>
              <a:endPara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입력하지 않으면 </a:t>
              </a:r>
              <a:r>
                <a:rPr kumimoji="1" lang="en-US" altLang="ko-KR" sz="14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alert</a:t>
              </a:r>
            </a:p>
          </p:txBody>
        </p:sp>
      </p:grp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C1E6E9E1-53ED-0949-B994-80075B315B48}"/>
              </a:ext>
            </a:extLst>
          </p:cNvPr>
          <p:cNvCxnSpPr>
            <a:cxnSpLocks/>
            <a:stCxn id="16" idx="2"/>
            <a:endCxn id="26" idx="3"/>
          </p:cNvCxnSpPr>
          <p:nvPr/>
        </p:nvCxnSpPr>
        <p:spPr>
          <a:xfrm flipH="1">
            <a:off x="3573342" y="4428500"/>
            <a:ext cx="5397695" cy="75663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AF138C-9B6A-524B-90AE-48A16C586CD7}"/>
              </a:ext>
            </a:extLst>
          </p:cNvPr>
          <p:cNvGrpSpPr/>
          <p:nvPr/>
        </p:nvGrpSpPr>
        <p:grpSpPr>
          <a:xfrm rot="10800000">
            <a:off x="2903280" y="5787947"/>
            <a:ext cx="2819400" cy="830997"/>
            <a:chOff x="7886700" y="2016153"/>
            <a:chExt cx="2819400" cy="830997"/>
          </a:xfrm>
        </p:grpSpPr>
        <p:sp>
          <p:nvSpPr>
            <p:cNvPr id="59" name="오각형[P] 58">
              <a:extLst>
                <a:ext uri="{FF2B5EF4-FFF2-40B4-BE49-F238E27FC236}">
                  <a16:creationId xmlns:a16="http://schemas.microsoft.com/office/drawing/2014/main" id="{1CF79E89-CB4C-A94B-ACCD-1ACBFFA5C57C}"/>
                </a:ext>
              </a:extLst>
            </p:cNvPr>
            <p:cNvSpPr/>
            <p:nvPr/>
          </p:nvSpPr>
          <p:spPr>
            <a:xfrm rot="10800000">
              <a:off x="7886700" y="2016153"/>
              <a:ext cx="2819400" cy="830997"/>
            </a:xfrm>
            <a:prstGeom prst="homePlate">
              <a:avLst/>
            </a:prstGeom>
            <a:solidFill>
              <a:schemeClr val="tx1">
                <a:alpha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0" name="직각 삼각형[R] 59">
              <a:extLst>
                <a:ext uri="{FF2B5EF4-FFF2-40B4-BE49-F238E27FC236}">
                  <a16:creationId xmlns:a16="http://schemas.microsoft.com/office/drawing/2014/main" id="{7499A724-9BE2-5E40-9234-6738AAC3D923}"/>
                </a:ext>
              </a:extLst>
            </p:cNvPr>
            <p:cNvSpPr/>
            <p:nvPr/>
          </p:nvSpPr>
          <p:spPr>
            <a:xfrm rot="2714138">
              <a:off x="8087795" y="22099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4CE0E8-AE4D-4040-84EE-B307D30F5599}"/>
                </a:ext>
              </a:extLst>
            </p:cNvPr>
            <p:cNvSpPr txBox="1"/>
            <p:nvPr/>
          </p:nvSpPr>
          <p:spPr>
            <a:xfrm rot="10800000">
              <a:off x="8578990" y="2178123"/>
              <a:ext cx="19255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새로작성을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클릭하면 </a:t>
              </a:r>
              <a:endParaRPr kumimoji="1" lang="en-US" altLang="ko-KR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r>
                <a:rPr kumimoji="1" lang="ko-KR" altLang="en-US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전체 </a:t>
              </a:r>
              <a:r>
                <a:rPr kumimoji="1" lang="ko-KR" altLang="en-US" sz="14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입력값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empty</a:t>
              </a:r>
              <a:endParaRPr kumimoji="1" lang="ko-KR" altLang="en-US" sz="1400" dirty="0">
                <a:solidFill>
                  <a:srgbClr val="FF9826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09C0CE-3E16-9B42-85BF-EDD8BCB86863}"/>
              </a:ext>
            </a:extLst>
          </p:cNvPr>
          <p:cNvSpPr/>
          <p:nvPr/>
        </p:nvSpPr>
        <p:spPr>
          <a:xfrm>
            <a:off x="4652230" y="4066586"/>
            <a:ext cx="472292" cy="239943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66DF87-52DE-6E4D-B186-3F3AC674E960}"/>
              </a:ext>
            </a:extLst>
          </p:cNvPr>
          <p:cNvSpPr txBox="1"/>
          <p:nvPr/>
        </p:nvSpPr>
        <p:spPr>
          <a:xfrm>
            <a:off x="10053756" y="1396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독서록리스트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20CFFA-CF40-F942-B2DB-039723B8C26D}"/>
              </a:ext>
            </a:extLst>
          </p:cNvPr>
          <p:cNvSpPr/>
          <p:nvPr/>
        </p:nvSpPr>
        <p:spPr>
          <a:xfrm>
            <a:off x="11162455" y="932615"/>
            <a:ext cx="130629" cy="130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D7156B98-3F85-C641-AF98-8F466CF8F14E}"/>
              </a:ext>
            </a:extLst>
          </p:cNvPr>
          <p:cNvCxnSpPr>
            <a:cxnSpLocks/>
            <a:stCxn id="59" idx="3"/>
            <a:endCxn id="15" idx="1"/>
          </p:cNvCxnSpPr>
          <p:nvPr/>
        </p:nvCxnSpPr>
        <p:spPr>
          <a:xfrm flipV="1">
            <a:off x="5722680" y="6202900"/>
            <a:ext cx="3042827" cy="54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30C74C2-2B83-C547-B1C8-AD9579D89297}"/>
              </a:ext>
            </a:extLst>
          </p:cNvPr>
          <p:cNvCxnSpPr>
            <a:cxnSpLocks/>
          </p:cNvCxnSpPr>
          <p:nvPr/>
        </p:nvCxnSpPr>
        <p:spPr>
          <a:xfrm>
            <a:off x="5124522" y="4174592"/>
            <a:ext cx="126822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1FF448-3F89-A545-AC39-DA86867F4963}"/>
              </a:ext>
            </a:extLst>
          </p:cNvPr>
          <p:cNvSpPr/>
          <p:nvPr/>
        </p:nvSpPr>
        <p:spPr>
          <a:xfrm>
            <a:off x="1024023" y="3549004"/>
            <a:ext cx="4047540" cy="123635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E509FE4-EF3F-AC47-A6FE-790BBB190932}"/>
              </a:ext>
            </a:extLst>
          </p:cNvPr>
          <p:cNvCxnSpPr>
            <a:cxnSpLocks/>
            <a:stCxn id="63" idx="0"/>
            <a:endCxn id="18" idx="2"/>
          </p:cNvCxnSpPr>
          <p:nvPr/>
        </p:nvCxnSpPr>
        <p:spPr>
          <a:xfrm flipV="1">
            <a:off x="3047793" y="1103162"/>
            <a:ext cx="1430758" cy="24458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DCF56D9-2B15-1D41-AB07-B339DD9F4AD5}"/>
              </a:ext>
            </a:extLst>
          </p:cNvPr>
          <p:cNvSpPr/>
          <p:nvPr/>
        </p:nvSpPr>
        <p:spPr>
          <a:xfrm>
            <a:off x="8589818" y="3359404"/>
            <a:ext cx="343472" cy="23101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628EF92-7611-D143-9B7D-E0BEC07689F6}"/>
              </a:ext>
            </a:extLst>
          </p:cNvPr>
          <p:cNvGrpSpPr/>
          <p:nvPr/>
        </p:nvGrpSpPr>
        <p:grpSpPr>
          <a:xfrm>
            <a:off x="9375044" y="3232082"/>
            <a:ext cx="1589268" cy="485662"/>
            <a:chOff x="6096000" y="415953"/>
            <a:chExt cx="2819400" cy="830997"/>
          </a:xfrm>
        </p:grpSpPr>
        <p:sp>
          <p:nvSpPr>
            <p:cNvPr id="74" name="오각형[P] 73">
              <a:extLst>
                <a:ext uri="{FF2B5EF4-FFF2-40B4-BE49-F238E27FC236}">
                  <a16:creationId xmlns:a16="http://schemas.microsoft.com/office/drawing/2014/main" id="{0F6826B7-BD0D-4E4F-B793-F109E699F421}"/>
                </a:ext>
              </a:extLst>
            </p:cNvPr>
            <p:cNvSpPr/>
            <p:nvPr/>
          </p:nvSpPr>
          <p:spPr>
            <a:xfrm rot="10800000">
              <a:off x="6096000" y="415953"/>
              <a:ext cx="2819400" cy="830997"/>
            </a:xfrm>
            <a:prstGeom prst="homePlate">
              <a:avLst/>
            </a:prstGeom>
            <a:solidFill>
              <a:schemeClr val="tx1">
                <a:alpha val="7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5" name="직각 삼각형[R] 74">
              <a:extLst>
                <a:ext uri="{FF2B5EF4-FFF2-40B4-BE49-F238E27FC236}">
                  <a16:creationId xmlns:a16="http://schemas.microsoft.com/office/drawing/2014/main" id="{C1EED67A-75F5-F74B-AA21-8AA4A5F3CDCC}"/>
                </a:ext>
              </a:extLst>
            </p:cNvPr>
            <p:cNvSpPr/>
            <p:nvPr/>
          </p:nvSpPr>
          <p:spPr>
            <a:xfrm rot="2714138">
              <a:off x="6297095" y="6097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C887B6F-BEFF-E948-9FC4-684378962933}"/>
                </a:ext>
              </a:extLst>
            </p:cNvPr>
            <p:cNvSpPr txBox="1"/>
            <p:nvPr/>
          </p:nvSpPr>
          <p:spPr>
            <a:xfrm>
              <a:off x="6579427" y="597108"/>
              <a:ext cx="2319375" cy="473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Update/ Delete </a:t>
              </a:r>
              <a:endParaRPr kumimoji="1" lang="ko-KR" altLang="en-US" sz="1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78" name="꺾인 연결선[E] 77">
            <a:extLst>
              <a:ext uri="{FF2B5EF4-FFF2-40B4-BE49-F238E27FC236}">
                <a16:creationId xmlns:a16="http://schemas.microsoft.com/office/drawing/2014/main" id="{AD29D410-1B6F-F143-853A-72048A935C57}"/>
              </a:ext>
            </a:extLst>
          </p:cNvPr>
          <p:cNvCxnSpPr>
            <a:cxnSpLocks/>
            <a:stCxn id="67" idx="0"/>
          </p:cNvCxnSpPr>
          <p:nvPr/>
        </p:nvCxnSpPr>
        <p:spPr>
          <a:xfrm rot="16200000" flipH="1">
            <a:off x="9010545" y="3110413"/>
            <a:ext cx="115508" cy="613490"/>
          </a:xfrm>
          <a:prstGeom prst="bentConnector4">
            <a:avLst>
              <a:gd name="adj1" fmla="val -84818"/>
              <a:gd name="adj2" fmla="val 639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891248-FB67-074B-AC2E-6FD7FA6840F8}"/>
              </a:ext>
            </a:extLst>
          </p:cNvPr>
          <p:cNvCxnSpPr>
            <a:stCxn id="18" idx="3"/>
            <a:endCxn id="14" idx="0"/>
          </p:cNvCxnSpPr>
          <p:nvPr/>
        </p:nvCxnSpPr>
        <p:spPr>
          <a:xfrm>
            <a:off x="6096000" y="687664"/>
            <a:ext cx="2791905" cy="23647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0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5DE7A6-0BA2-2D49-A221-DF9BE42A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3" y="1674486"/>
            <a:ext cx="5512305" cy="28471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1FF826A-37A3-A54B-BCBB-19E6022E5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124" y="1674486"/>
            <a:ext cx="5488700" cy="284456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C5025CB-686F-4C4B-881C-CF89952C18BA}"/>
              </a:ext>
            </a:extLst>
          </p:cNvPr>
          <p:cNvGrpSpPr/>
          <p:nvPr/>
        </p:nvGrpSpPr>
        <p:grpSpPr>
          <a:xfrm>
            <a:off x="173429" y="154998"/>
            <a:ext cx="2979919" cy="1165920"/>
            <a:chOff x="339439" y="399640"/>
            <a:chExt cx="2979919" cy="11659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8801E7-D287-4946-B512-98948F385AA1}"/>
                </a:ext>
              </a:extLst>
            </p:cNvPr>
            <p:cNvGrpSpPr/>
            <p:nvPr/>
          </p:nvGrpSpPr>
          <p:grpSpPr>
            <a:xfrm>
              <a:off x="339439" y="399640"/>
              <a:ext cx="2979919" cy="1015663"/>
              <a:chOff x="4191002" y="1327894"/>
              <a:chExt cx="2979919" cy="101566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DA4F91F-199B-874B-8F29-D79D943E2766}"/>
                  </a:ext>
                </a:extLst>
              </p:cNvPr>
              <p:cNvSpPr/>
              <p:nvPr/>
            </p:nvSpPr>
            <p:spPr>
              <a:xfrm>
                <a:off x="4191002" y="1327894"/>
                <a:ext cx="1161027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6000" b="1" cap="none" spc="0" dirty="0">
                    <a:ln w="3175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03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C8FF3F7-82FF-AB41-84E9-04674D66EDB8}"/>
                  </a:ext>
                </a:extLst>
              </p:cNvPr>
              <p:cNvGrpSpPr/>
              <p:nvPr/>
            </p:nvGrpSpPr>
            <p:grpSpPr>
              <a:xfrm>
                <a:off x="5139596" y="1344207"/>
                <a:ext cx="2031325" cy="995953"/>
                <a:chOff x="568819" y="3221505"/>
                <a:chExt cx="2031325" cy="995953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6EC2A1-1896-514B-A9B5-7CB12D6F442E}"/>
                    </a:ext>
                  </a:extLst>
                </p:cNvPr>
                <p:cNvSpPr txBox="1"/>
                <p:nvPr/>
              </p:nvSpPr>
              <p:spPr>
                <a:xfrm>
                  <a:off x="575340" y="3221505"/>
                  <a:ext cx="122706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" altLang="ko-KR" sz="2400" dirty="0">
                      <a:effectLst/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Process</a:t>
                  </a:r>
                </a:p>
                <a:p>
                  <a:endParaRPr kumimoji="1" lang="en-US" altLang="ko-KR" sz="240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7FD2A7-4642-B144-868B-BA91AC4BD0D7}"/>
                    </a:ext>
                  </a:extLst>
                </p:cNvPr>
                <p:cNvSpPr txBox="1"/>
                <p:nvPr/>
              </p:nvSpPr>
              <p:spPr>
                <a:xfrm>
                  <a:off x="568819" y="3571127"/>
                  <a:ext cx="2031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3600" b="1" dirty="0" err="1">
                      <a:solidFill>
                        <a:srgbClr val="FF9826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작동과정</a:t>
                  </a:r>
                  <a:endParaRPr kumimoji="1" lang="ko-KR" altLang="en-US" sz="3600" b="1" dirty="0">
                    <a:solidFill>
                      <a:srgbClr val="FF9826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520A2F8-5A4A-A940-838D-2BDC5A7754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1" y="1482436"/>
              <a:ext cx="210589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D58BC42-3D72-8942-9ADC-BEB1F670460A}"/>
                </a:ext>
              </a:extLst>
            </p:cNvPr>
            <p:cNvSpPr/>
            <p:nvPr/>
          </p:nvSpPr>
          <p:spPr>
            <a:xfrm>
              <a:off x="3144976" y="141316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7FDF8E-19F8-5341-BE11-9B6D8CA8FEAC}"/>
              </a:ext>
            </a:extLst>
          </p:cNvPr>
          <p:cNvSpPr/>
          <p:nvPr/>
        </p:nvSpPr>
        <p:spPr>
          <a:xfrm>
            <a:off x="6804369" y="1869624"/>
            <a:ext cx="3998697" cy="245428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DE10030-4172-AB4F-BA12-C849713EE30E}"/>
              </a:ext>
            </a:extLst>
          </p:cNvPr>
          <p:cNvGrpSpPr/>
          <p:nvPr/>
        </p:nvGrpSpPr>
        <p:grpSpPr>
          <a:xfrm>
            <a:off x="4109910" y="785301"/>
            <a:ext cx="2819400" cy="830997"/>
            <a:chOff x="6096000" y="415953"/>
            <a:chExt cx="2819400" cy="830997"/>
          </a:xfrm>
        </p:grpSpPr>
        <p:sp>
          <p:nvSpPr>
            <p:cNvPr id="18" name="오각형[P] 17">
              <a:extLst>
                <a:ext uri="{FF2B5EF4-FFF2-40B4-BE49-F238E27FC236}">
                  <a16:creationId xmlns:a16="http://schemas.microsoft.com/office/drawing/2014/main" id="{C7A88920-46B1-E247-AF43-9EE7DB3D5E72}"/>
                </a:ext>
              </a:extLst>
            </p:cNvPr>
            <p:cNvSpPr/>
            <p:nvPr/>
          </p:nvSpPr>
          <p:spPr>
            <a:xfrm rot="10800000">
              <a:off x="6096000" y="415953"/>
              <a:ext cx="2819400" cy="830997"/>
            </a:xfrm>
            <a:prstGeom prst="homePlate">
              <a:avLst/>
            </a:prstGeom>
            <a:solidFill>
              <a:schemeClr val="tx1">
                <a:alpha val="7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9" name="직각 삼각형[R] 18">
              <a:extLst>
                <a:ext uri="{FF2B5EF4-FFF2-40B4-BE49-F238E27FC236}">
                  <a16:creationId xmlns:a16="http://schemas.microsoft.com/office/drawing/2014/main" id="{0633442D-321E-814C-9697-0E77A897336C}"/>
                </a:ext>
              </a:extLst>
            </p:cNvPr>
            <p:cNvSpPr/>
            <p:nvPr/>
          </p:nvSpPr>
          <p:spPr>
            <a:xfrm rot="2714138">
              <a:off x="6297095" y="6097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004E7-7D9F-1E45-941D-EAB3ED42E2C6}"/>
                </a:ext>
              </a:extLst>
            </p:cNvPr>
            <p:cNvSpPr txBox="1"/>
            <p:nvPr/>
          </p:nvSpPr>
          <p:spPr>
            <a:xfrm>
              <a:off x="6623615" y="556210"/>
              <a:ext cx="2175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특정 단어가 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포함되는 도서만 출력</a:t>
              </a:r>
              <a:endParaRPr kumimoji="1" lang="en-US" altLang="ko-KR" sz="1600" dirty="0">
                <a:solidFill>
                  <a:srgbClr val="FF9826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9B34AE-7873-9544-9619-94DA542C2B99}"/>
              </a:ext>
            </a:extLst>
          </p:cNvPr>
          <p:cNvGrpSpPr/>
          <p:nvPr/>
        </p:nvGrpSpPr>
        <p:grpSpPr>
          <a:xfrm rot="10800000">
            <a:off x="2724105" y="3847452"/>
            <a:ext cx="3292682" cy="830997"/>
            <a:chOff x="7413418" y="2016153"/>
            <a:chExt cx="3292682" cy="830997"/>
          </a:xfrm>
        </p:grpSpPr>
        <p:sp>
          <p:nvSpPr>
            <p:cNvPr id="26" name="오각형[P] 25">
              <a:extLst>
                <a:ext uri="{FF2B5EF4-FFF2-40B4-BE49-F238E27FC236}">
                  <a16:creationId xmlns:a16="http://schemas.microsoft.com/office/drawing/2014/main" id="{EB38E772-0D6E-3C44-9E25-CB32B64152C2}"/>
                </a:ext>
              </a:extLst>
            </p:cNvPr>
            <p:cNvSpPr/>
            <p:nvPr/>
          </p:nvSpPr>
          <p:spPr>
            <a:xfrm rot="10800000">
              <a:off x="7413418" y="2016153"/>
              <a:ext cx="3292682" cy="830997"/>
            </a:xfrm>
            <a:prstGeom prst="homePlate">
              <a:avLst/>
            </a:prstGeom>
            <a:solidFill>
              <a:schemeClr val="tx1">
                <a:alpha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직각 삼각형[R] 26">
              <a:extLst>
                <a:ext uri="{FF2B5EF4-FFF2-40B4-BE49-F238E27FC236}">
                  <a16:creationId xmlns:a16="http://schemas.microsoft.com/office/drawing/2014/main" id="{C43F97D7-0038-B744-86F8-97DE7CF82F84}"/>
                </a:ext>
              </a:extLst>
            </p:cNvPr>
            <p:cNvSpPr/>
            <p:nvPr/>
          </p:nvSpPr>
          <p:spPr>
            <a:xfrm rot="2714138">
              <a:off x="7637223" y="2209978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1D635B-7F42-4C48-9B5B-1AFC0F9778CD}"/>
                </a:ext>
              </a:extLst>
            </p:cNvPr>
            <p:cNvSpPr txBox="1"/>
            <p:nvPr/>
          </p:nvSpPr>
          <p:spPr>
            <a:xfrm rot="10800000">
              <a:off x="7943505" y="2159403"/>
              <a:ext cx="2652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아무것도 입력하지 </a:t>
              </a:r>
              <a:r>
                <a:rPr kumimoji="1" lang="ko-KR" altLang="en-US" sz="16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않으면전체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도서 리스트 출력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266DF87-52DE-6E4D-B186-3F3AC674E960}"/>
              </a:ext>
            </a:extLst>
          </p:cNvPr>
          <p:cNvSpPr txBox="1"/>
          <p:nvPr/>
        </p:nvSpPr>
        <p:spPr>
          <a:xfrm>
            <a:off x="10053756" y="13960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독서록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Modal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1FF448-3F89-A545-AC39-DA86867F4963}"/>
              </a:ext>
            </a:extLst>
          </p:cNvPr>
          <p:cNvSpPr/>
          <p:nvPr/>
        </p:nvSpPr>
        <p:spPr>
          <a:xfrm>
            <a:off x="1107595" y="1910981"/>
            <a:ext cx="4047540" cy="60575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E509FE4-EF3F-AC47-A6FE-790BBB190932}"/>
              </a:ext>
            </a:extLst>
          </p:cNvPr>
          <p:cNvCxnSpPr>
            <a:cxnSpLocks/>
            <a:stCxn id="63" idx="0"/>
            <a:endCxn id="18" idx="3"/>
          </p:cNvCxnSpPr>
          <p:nvPr/>
        </p:nvCxnSpPr>
        <p:spPr>
          <a:xfrm flipV="1">
            <a:off x="3131365" y="1200799"/>
            <a:ext cx="978545" cy="71018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7DFA39-D108-FC4D-BD68-BB8BE5B6910E}"/>
              </a:ext>
            </a:extLst>
          </p:cNvPr>
          <p:cNvGrpSpPr/>
          <p:nvPr/>
        </p:nvGrpSpPr>
        <p:grpSpPr>
          <a:xfrm>
            <a:off x="3954677" y="5044369"/>
            <a:ext cx="4810840" cy="1606930"/>
            <a:chOff x="4023411" y="431333"/>
            <a:chExt cx="4810840" cy="160693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FB58055-1FCD-CF49-B51D-1E8525BAB824}"/>
                </a:ext>
              </a:extLst>
            </p:cNvPr>
            <p:cNvSpPr/>
            <p:nvPr/>
          </p:nvSpPr>
          <p:spPr>
            <a:xfrm>
              <a:off x="4023411" y="431333"/>
              <a:ext cx="4810840" cy="1587841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6153C2-6C6A-6C46-A135-3EC16436F050}"/>
                </a:ext>
              </a:extLst>
            </p:cNvPr>
            <p:cNvSpPr txBox="1"/>
            <p:nvPr/>
          </p:nvSpPr>
          <p:spPr>
            <a:xfrm>
              <a:off x="4346990" y="468603"/>
              <a:ext cx="416652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6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독서록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insert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화면입니다</a:t>
              </a:r>
              <a:r>
                <a:rPr kumimoji="1" lang="en-US" altLang="ko-KR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  <a:p>
              <a:pPr algn="ctr"/>
              <a:r>
                <a:rPr kumimoji="1" lang="ko-KR" altLang="en-US" sz="16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독서록을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추가하기 위해 도서명을 입력하면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다음과 같이 </a:t>
              </a:r>
              <a:r>
                <a:rPr kumimoji="1" lang="en-US" altLang="ko-KR" sz="16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modal box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가 뜨고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리스트를 선택하면 리스트의 정보가 그대로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R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Insert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의 </a:t>
              </a:r>
              <a:r>
                <a:rPr kumimoji="1" lang="en-US" altLang="ko-KR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input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box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에 입력되어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사용자 편리성의 증대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꾀했습니다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66" name="직각 삼각형[R] 65">
            <a:extLst>
              <a:ext uri="{FF2B5EF4-FFF2-40B4-BE49-F238E27FC236}">
                <a16:creationId xmlns:a16="http://schemas.microsoft.com/office/drawing/2014/main" id="{53F7D070-A463-CE49-AF2C-5453FE6FAE8C}"/>
              </a:ext>
            </a:extLst>
          </p:cNvPr>
          <p:cNvSpPr/>
          <p:nvPr/>
        </p:nvSpPr>
        <p:spPr>
          <a:xfrm rot="10800000">
            <a:off x="8174617" y="5109196"/>
            <a:ext cx="540327" cy="552744"/>
          </a:xfrm>
          <a:prstGeom prst="rtTriangle">
            <a:avLst/>
          </a:prstGeom>
          <a:solidFill>
            <a:srgbClr val="FF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27E61105-DBBE-6E47-A020-B7E6E4228DDF}"/>
              </a:ext>
            </a:extLst>
          </p:cNvPr>
          <p:cNvCxnSpPr>
            <a:stCxn id="26" idx="3"/>
            <a:endCxn id="16" idx="2"/>
          </p:cNvCxnSpPr>
          <p:nvPr/>
        </p:nvCxnSpPr>
        <p:spPr>
          <a:xfrm>
            <a:off x="6016787" y="4262951"/>
            <a:ext cx="2786931" cy="60960"/>
          </a:xfrm>
          <a:prstGeom prst="bentConnector4">
            <a:avLst>
              <a:gd name="adj1" fmla="val 14130"/>
              <a:gd name="adj2" fmla="val 475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E7106B-2164-6949-A1E2-AB142CAC084C}"/>
              </a:ext>
            </a:extLst>
          </p:cNvPr>
          <p:cNvSpPr/>
          <p:nvPr/>
        </p:nvSpPr>
        <p:spPr>
          <a:xfrm>
            <a:off x="10932335" y="1869624"/>
            <a:ext cx="163168" cy="245428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CD045D3-B62B-5D4E-82A2-CB70D8B35D21}"/>
              </a:ext>
            </a:extLst>
          </p:cNvPr>
          <p:cNvCxnSpPr>
            <a:cxnSpLocks/>
            <a:stCxn id="40" idx="3"/>
            <a:endCxn id="30" idx="0"/>
          </p:cNvCxnSpPr>
          <p:nvPr/>
        </p:nvCxnSpPr>
        <p:spPr>
          <a:xfrm>
            <a:off x="10932335" y="1189566"/>
            <a:ext cx="81584" cy="68005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8CB62A-4A14-0648-8366-BA021B511231}"/>
              </a:ext>
            </a:extLst>
          </p:cNvPr>
          <p:cNvGrpSpPr/>
          <p:nvPr/>
        </p:nvGrpSpPr>
        <p:grpSpPr>
          <a:xfrm rot="10800000">
            <a:off x="7639653" y="774067"/>
            <a:ext cx="3292682" cy="830997"/>
            <a:chOff x="7264201" y="703544"/>
            <a:chExt cx="3292682" cy="830997"/>
          </a:xfrm>
        </p:grpSpPr>
        <p:sp>
          <p:nvSpPr>
            <p:cNvPr id="40" name="오각형[P] 39">
              <a:extLst>
                <a:ext uri="{FF2B5EF4-FFF2-40B4-BE49-F238E27FC236}">
                  <a16:creationId xmlns:a16="http://schemas.microsoft.com/office/drawing/2014/main" id="{6B64F276-3723-F640-95CE-BE7C13377DDA}"/>
                </a:ext>
              </a:extLst>
            </p:cNvPr>
            <p:cNvSpPr/>
            <p:nvPr/>
          </p:nvSpPr>
          <p:spPr>
            <a:xfrm rot="10800000">
              <a:off x="7264201" y="703544"/>
              <a:ext cx="3292682" cy="830997"/>
            </a:xfrm>
            <a:prstGeom prst="homePlate">
              <a:avLst/>
            </a:prstGeom>
            <a:solidFill>
              <a:schemeClr val="tx1">
                <a:alpha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1" name="직각 삼각형[R] 40">
              <a:extLst>
                <a:ext uri="{FF2B5EF4-FFF2-40B4-BE49-F238E27FC236}">
                  <a16:creationId xmlns:a16="http://schemas.microsoft.com/office/drawing/2014/main" id="{9FF009D6-AC07-B845-A063-BAF9EBC33C2E}"/>
                </a:ext>
              </a:extLst>
            </p:cNvPr>
            <p:cNvSpPr/>
            <p:nvPr/>
          </p:nvSpPr>
          <p:spPr>
            <a:xfrm rot="2762564">
              <a:off x="7458872" y="893763"/>
              <a:ext cx="444438" cy="444438"/>
            </a:xfrm>
            <a:prstGeom prst="rtTriangle">
              <a:avLst/>
            </a:prstGeom>
            <a:solidFill>
              <a:srgbClr val="FF9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C3E920-A1B0-D345-96DA-B4E1E3B5D26F}"/>
                </a:ext>
              </a:extLst>
            </p:cNvPr>
            <p:cNvSpPr txBox="1"/>
            <p:nvPr/>
          </p:nvSpPr>
          <p:spPr>
            <a:xfrm rot="10800000">
              <a:off x="7810360" y="777494"/>
              <a:ext cx="26523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리스트 데이터가 많아지면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r>
                <a:rPr kumimoji="1" lang="ko-KR" altLang="en-US" sz="1600" dirty="0" err="1">
                  <a:solidFill>
                    <a:srgbClr val="FF9826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스크롤바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표시</a:t>
              </a:r>
              <a:endParaRPr kumimoji="1" lang="en-US" altLang="ko-KR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93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21065</TotalTime>
  <Words>498</Words>
  <Application>Microsoft Macintosh PowerPoint</Application>
  <PresentationFormat>와이드스크린</PresentationFormat>
  <Paragraphs>198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HyerinYu</dc:creator>
  <cp:lastModifiedBy>HyerinYu</cp:lastModifiedBy>
  <cp:revision>76</cp:revision>
  <cp:lastPrinted>2020-03-27T07:11:48Z</cp:lastPrinted>
  <dcterms:created xsi:type="dcterms:W3CDTF">2020-02-08T08:16:16Z</dcterms:created>
  <dcterms:modified xsi:type="dcterms:W3CDTF">2020-03-27T07:23:05Z</dcterms:modified>
</cp:coreProperties>
</file>